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97" r:id="rId7"/>
    <p:sldId id="261" r:id="rId8"/>
    <p:sldId id="291" r:id="rId9"/>
    <p:sldId id="292" r:id="rId10"/>
    <p:sldId id="293" r:id="rId11"/>
    <p:sldId id="294" r:id="rId12"/>
    <p:sldId id="295" r:id="rId13"/>
    <p:sldId id="296" r:id="rId14"/>
    <p:sldId id="301" r:id="rId15"/>
    <p:sldId id="299" r:id="rId16"/>
    <p:sldId id="300" r:id="rId17"/>
    <p:sldId id="298" r:id="rId18"/>
    <p:sldId id="290" r:id="rId19"/>
    <p:sldId id="284" r:id="rId20"/>
    <p:sldId id="285" r:id="rId21"/>
    <p:sldId id="288" r:id="rId22"/>
    <p:sldId id="287" r:id="rId23"/>
    <p:sldId id="289" r:id="rId24"/>
    <p:sldId id="286" r:id="rId25"/>
    <p:sldId id="263" r:id="rId26"/>
    <p:sldId id="265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9" r:id="rId36"/>
    <p:sldId id="280" r:id="rId37"/>
    <p:sldId id="281" r:id="rId38"/>
    <p:sldId id="283" r:id="rId39"/>
    <p:sldId id="276" r:id="rId40"/>
    <p:sldId id="27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9A2A-3B8E-DEA2-AA0F-DE2E59036BB5}" v="30" dt="2025-05-06T19:51:38.992"/>
    <p1510:client id="{33030DCC-70A2-04EA-1F77-37402367AB63}" v="175" dt="2025-05-06T18:28:05.893"/>
    <p1510:client id="{734580A6-17C9-FC0B-CA6D-17476480C3C4}" v="9" dt="2025-05-06T19:25:05.085"/>
    <p1510:client id="{E1C309CA-EA1A-90EB-7B87-FB76D0BCA875}" v="1" dt="2025-05-06T18:31:48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/>
    <p:restoredTop sz="94710"/>
  </p:normalViewPr>
  <p:slideViewPr>
    <p:cSldViewPr snapToGrid="0">
      <p:cViewPr varScale="1">
        <p:scale>
          <a:sx n="76" d="100"/>
          <a:sy n="76" d="100"/>
        </p:scale>
        <p:origin x="7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5EF922-B320-4EC3-A7F3-26B91359598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4638A662-CD51-449D-8268-606B075EAF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QuickMart</a:t>
          </a:r>
          <a:r>
            <a:rPr lang="en-US" b="0" i="0" dirty="0"/>
            <a:t> is a growing retail store struggling with manual inventory management. This has led to stock shortages, over-ordering, and lost revenue due to human error and outdated processes.</a:t>
          </a:r>
          <a:endParaRPr lang="en-US" dirty="0"/>
        </a:p>
      </dgm:t>
    </dgm:pt>
    <dgm:pt modelId="{03767007-3946-4F79-BD00-8EAFC66E6B1E}" type="parTrans" cxnId="{6E2B8F18-4E82-40DB-A26C-CD057992BB0D}">
      <dgm:prSet/>
      <dgm:spPr/>
      <dgm:t>
        <a:bodyPr/>
        <a:lstStyle/>
        <a:p>
          <a:endParaRPr lang="en-US"/>
        </a:p>
      </dgm:t>
    </dgm:pt>
    <dgm:pt modelId="{AFC79078-B42C-4671-BDC2-084EE245EC52}" type="sibTrans" cxnId="{6E2B8F18-4E82-40DB-A26C-CD057992BB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485BC8-35BF-430A-B450-5FBBD780CB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Objectives:</a:t>
          </a:r>
          <a:endParaRPr lang="en-US" dirty="0"/>
        </a:p>
      </dgm:t>
    </dgm:pt>
    <dgm:pt modelId="{B5D245C4-9839-47C7-98A6-29CF2E2E5076}" type="parTrans" cxnId="{87853860-9A62-49A2-ADD9-231DFE243D98}">
      <dgm:prSet/>
      <dgm:spPr/>
      <dgm:t>
        <a:bodyPr/>
        <a:lstStyle/>
        <a:p>
          <a:endParaRPr lang="en-US"/>
        </a:p>
      </dgm:t>
    </dgm:pt>
    <dgm:pt modelId="{EB6FF9E5-A503-4DDA-811D-21D61C2CCF40}" type="sibTrans" cxnId="{87853860-9A62-49A2-ADD9-231DFE243D9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3B78EE-F9F8-4AC2-BD9F-5085460119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Automate stock tracking and updates</a:t>
          </a:r>
          <a:endParaRPr lang="en-US" dirty="0"/>
        </a:p>
      </dgm:t>
    </dgm:pt>
    <dgm:pt modelId="{10223FE5-A175-449A-B15C-68FD2AD73A65}" type="parTrans" cxnId="{66F7A798-FD41-4456-8FA0-4863307C181A}">
      <dgm:prSet/>
      <dgm:spPr/>
      <dgm:t>
        <a:bodyPr/>
        <a:lstStyle/>
        <a:p>
          <a:endParaRPr lang="en-US"/>
        </a:p>
      </dgm:t>
    </dgm:pt>
    <dgm:pt modelId="{C519FD79-F1E4-4E82-97CE-063B75B991F3}" type="sibTrans" cxnId="{66F7A798-FD41-4456-8FA0-4863307C181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A638AB-5ABA-474E-A8AF-903442F4D8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Use AI to forecast restocking needs</a:t>
          </a:r>
          <a:endParaRPr lang="en-US" dirty="0"/>
        </a:p>
      </dgm:t>
    </dgm:pt>
    <dgm:pt modelId="{3DDD01DB-F28B-420C-A284-31893BC59DB8}" type="parTrans" cxnId="{46104B8D-7A1A-4958-AC39-1672F5C2E272}">
      <dgm:prSet/>
      <dgm:spPr/>
      <dgm:t>
        <a:bodyPr/>
        <a:lstStyle/>
        <a:p>
          <a:endParaRPr lang="en-US"/>
        </a:p>
      </dgm:t>
    </dgm:pt>
    <dgm:pt modelId="{806DE91C-E208-403D-B6D9-EF4188AD7F2B}" type="sibTrans" cxnId="{46104B8D-7A1A-4958-AC39-1672F5C2E27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A43CD4-9329-411B-B0EC-38782429EC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Streamline and automate purchase orders</a:t>
          </a:r>
          <a:endParaRPr lang="en-US" dirty="0"/>
        </a:p>
      </dgm:t>
    </dgm:pt>
    <dgm:pt modelId="{CEE7D9FC-6EF1-4D24-9A6A-CD52499E31D9}" type="parTrans" cxnId="{56892FB8-5D66-43FD-B13A-67F8CD15E1A9}">
      <dgm:prSet/>
      <dgm:spPr/>
      <dgm:t>
        <a:bodyPr/>
        <a:lstStyle/>
        <a:p>
          <a:endParaRPr lang="en-US"/>
        </a:p>
      </dgm:t>
    </dgm:pt>
    <dgm:pt modelId="{494D369C-F43D-40F2-A111-2A902CE5F937}" type="sibTrans" cxnId="{56892FB8-5D66-43FD-B13A-67F8CD15E1A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D0045A-F53A-480D-A74A-51363D46F8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Provide real-time reporting for better decisions</a:t>
          </a:r>
          <a:endParaRPr lang="en-US" dirty="0"/>
        </a:p>
      </dgm:t>
    </dgm:pt>
    <dgm:pt modelId="{2124444F-7DD3-437F-8C6E-D7EE8B097200}" type="parTrans" cxnId="{97C66815-4100-48E2-B5E5-17240081470A}">
      <dgm:prSet/>
      <dgm:spPr/>
      <dgm:t>
        <a:bodyPr/>
        <a:lstStyle/>
        <a:p>
          <a:endParaRPr lang="en-US"/>
        </a:p>
      </dgm:t>
    </dgm:pt>
    <dgm:pt modelId="{B1ABAF3D-B2D2-41DE-BF36-7BDD3389CD02}" type="sibTrans" cxnId="{97C66815-4100-48E2-B5E5-17240081470A}">
      <dgm:prSet/>
      <dgm:spPr/>
      <dgm:t>
        <a:bodyPr/>
        <a:lstStyle/>
        <a:p>
          <a:endParaRPr lang="en-US"/>
        </a:p>
      </dgm:t>
    </dgm:pt>
    <dgm:pt modelId="{31B4C3BB-D893-4CE0-914B-35958EED6B71}" type="pres">
      <dgm:prSet presAssocID="{065EF922-B320-4EC3-A7F3-26B91359598E}" presName="Name0" presStyleCnt="0">
        <dgm:presLayoutVars>
          <dgm:dir/>
          <dgm:resizeHandles val="exact"/>
        </dgm:presLayoutVars>
      </dgm:prSet>
      <dgm:spPr/>
    </dgm:pt>
    <dgm:pt modelId="{53F8E9F4-5E45-4AB7-9CC2-CF1DE4C2BD2C}" type="pres">
      <dgm:prSet presAssocID="{4638A662-CD51-449D-8268-606B075EAF2F}" presName="node" presStyleLbl="node1" presStyleIdx="0" presStyleCnt="6">
        <dgm:presLayoutVars>
          <dgm:bulletEnabled val="1"/>
        </dgm:presLayoutVars>
      </dgm:prSet>
      <dgm:spPr/>
    </dgm:pt>
    <dgm:pt modelId="{238C4DC4-83D4-4C3D-B256-E8D39E582D9C}" type="pres">
      <dgm:prSet presAssocID="{AFC79078-B42C-4671-BDC2-084EE245EC52}" presName="sibTrans" presStyleLbl="sibTrans1D1" presStyleIdx="0" presStyleCnt="5"/>
      <dgm:spPr/>
    </dgm:pt>
    <dgm:pt modelId="{80413033-3329-46F9-A3B2-2982C84C068B}" type="pres">
      <dgm:prSet presAssocID="{AFC79078-B42C-4671-BDC2-084EE245EC52}" presName="connectorText" presStyleLbl="sibTrans1D1" presStyleIdx="0" presStyleCnt="5"/>
      <dgm:spPr/>
    </dgm:pt>
    <dgm:pt modelId="{CC4E83E5-C381-4647-B549-CE8D53E5AB45}" type="pres">
      <dgm:prSet presAssocID="{4D485BC8-35BF-430A-B450-5FBBD780CB0A}" presName="node" presStyleLbl="node1" presStyleIdx="1" presStyleCnt="6">
        <dgm:presLayoutVars>
          <dgm:bulletEnabled val="1"/>
        </dgm:presLayoutVars>
      </dgm:prSet>
      <dgm:spPr/>
    </dgm:pt>
    <dgm:pt modelId="{4F7B7C86-F6A3-43E5-8AA6-F00AC4499ED8}" type="pres">
      <dgm:prSet presAssocID="{EB6FF9E5-A503-4DDA-811D-21D61C2CCF40}" presName="sibTrans" presStyleLbl="sibTrans1D1" presStyleIdx="1" presStyleCnt="5"/>
      <dgm:spPr/>
    </dgm:pt>
    <dgm:pt modelId="{1F43E73C-D0E2-4D29-A595-E1D04B77E533}" type="pres">
      <dgm:prSet presAssocID="{EB6FF9E5-A503-4DDA-811D-21D61C2CCF40}" presName="connectorText" presStyleLbl="sibTrans1D1" presStyleIdx="1" presStyleCnt="5"/>
      <dgm:spPr/>
    </dgm:pt>
    <dgm:pt modelId="{0B1E3D06-53E8-44A7-8FEB-CA45A5D3BC99}" type="pres">
      <dgm:prSet presAssocID="{C33B78EE-F9F8-4AC2-BD9F-5085460119DA}" presName="node" presStyleLbl="node1" presStyleIdx="2" presStyleCnt="6">
        <dgm:presLayoutVars>
          <dgm:bulletEnabled val="1"/>
        </dgm:presLayoutVars>
      </dgm:prSet>
      <dgm:spPr/>
    </dgm:pt>
    <dgm:pt modelId="{7F35CC99-EA49-4AD1-8198-A132C259BC6B}" type="pres">
      <dgm:prSet presAssocID="{C519FD79-F1E4-4E82-97CE-063B75B991F3}" presName="sibTrans" presStyleLbl="sibTrans1D1" presStyleIdx="2" presStyleCnt="5"/>
      <dgm:spPr/>
    </dgm:pt>
    <dgm:pt modelId="{5A269E34-C505-41CE-BC65-A3DD03250026}" type="pres">
      <dgm:prSet presAssocID="{C519FD79-F1E4-4E82-97CE-063B75B991F3}" presName="connectorText" presStyleLbl="sibTrans1D1" presStyleIdx="2" presStyleCnt="5"/>
      <dgm:spPr/>
    </dgm:pt>
    <dgm:pt modelId="{27580EE3-2039-4037-8909-2F09936BDD28}" type="pres">
      <dgm:prSet presAssocID="{1AA638AB-5ABA-474E-A8AF-903442F4D80C}" presName="node" presStyleLbl="node1" presStyleIdx="3" presStyleCnt="6">
        <dgm:presLayoutVars>
          <dgm:bulletEnabled val="1"/>
        </dgm:presLayoutVars>
      </dgm:prSet>
      <dgm:spPr/>
    </dgm:pt>
    <dgm:pt modelId="{F20D184B-A632-4A8A-94ED-28134D6E4227}" type="pres">
      <dgm:prSet presAssocID="{806DE91C-E208-403D-B6D9-EF4188AD7F2B}" presName="sibTrans" presStyleLbl="sibTrans1D1" presStyleIdx="3" presStyleCnt="5"/>
      <dgm:spPr/>
    </dgm:pt>
    <dgm:pt modelId="{4694E44C-12C6-4453-98E9-E9779E87CF04}" type="pres">
      <dgm:prSet presAssocID="{806DE91C-E208-403D-B6D9-EF4188AD7F2B}" presName="connectorText" presStyleLbl="sibTrans1D1" presStyleIdx="3" presStyleCnt="5"/>
      <dgm:spPr/>
    </dgm:pt>
    <dgm:pt modelId="{B61E69CD-E9DE-4387-A371-962EA88EDF09}" type="pres">
      <dgm:prSet presAssocID="{A0A43CD4-9329-411B-B0EC-38782429EC10}" presName="node" presStyleLbl="node1" presStyleIdx="4" presStyleCnt="6">
        <dgm:presLayoutVars>
          <dgm:bulletEnabled val="1"/>
        </dgm:presLayoutVars>
      </dgm:prSet>
      <dgm:spPr/>
    </dgm:pt>
    <dgm:pt modelId="{3F7A931A-C7CB-44B0-95B7-0A69F4B7AD1B}" type="pres">
      <dgm:prSet presAssocID="{494D369C-F43D-40F2-A111-2A902CE5F937}" presName="sibTrans" presStyleLbl="sibTrans1D1" presStyleIdx="4" presStyleCnt="5"/>
      <dgm:spPr/>
    </dgm:pt>
    <dgm:pt modelId="{D5F842C8-5780-4425-BEB3-7EC0CB7E0381}" type="pres">
      <dgm:prSet presAssocID="{494D369C-F43D-40F2-A111-2A902CE5F937}" presName="connectorText" presStyleLbl="sibTrans1D1" presStyleIdx="4" presStyleCnt="5"/>
      <dgm:spPr/>
    </dgm:pt>
    <dgm:pt modelId="{5A5C6F22-8A8C-40D1-B55E-E570F552CDE2}" type="pres">
      <dgm:prSet presAssocID="{10D0045A-F53A-480D-A74A-51363D46F8EF}" presName="node" presStyleLbl="node1" presStyleIdx="5" presStyleCnt="6">
        <dgm:presLayoutVars>
          <dgm:bulletEnabled val="1"/>
        </dgm:presLayoutVars>
      </dgm:prSet>
      <dgm:spPr/>
    </dgm:pt>
  </dgm:ptLst>
  <dgm:cxnLst>
    <dgm:cxn modelId="{1450960C-F63C-4303-A757-932AA4876632}" type="presOf" srcId="{A0A43CD4-9329-411B-B0EC-38782429EC10}" destId="{B61E69CD-E9DE-4387-A371-962EA88EDF09}" srcOrd="0" destOrd="0" presId="urn:microsoft.com/office/officeart/2016/7/layout/RepeatingBendingProcessNew"/>
    <dgm:cxn modelId="{97C66815-4100-48E2-B5E5-17240081470A}" srcId="{065EF922-B320-4EC3-A7F3-26B91359598E}" destId="{10D0045A-F53A-480D-A74A-51363D46F8EF}" srcOrd="5" destOrd="0" parTransId="{2124444F-7DD3-437F-8C6E-D7EE8B097200}" sibTransId="{B1ABAF3D-B2D2-41DE-BF36-7BDD3389CD02}"/>
    <dgm:cxn modelId="{6E2B8F18-4E82-40DB-A26C-CD057992BB0D}" srcId="{065EF922-B320-4EC3-A7F3-26B91359598E}" destId="{4638A662-CD51-449D-8268-606B075EAF2F}" srcOrd="0" destOrd="0" parTransId="{03767007-3946-4F79-BD00-8EAFC66E6B1E}" sibTransId="{AFC79078-B42C-4671-BDC2-084EE245EC52}"/>
    <dgm:cxn modelId="{4DAB321B-022B-4F0A-905F-12EB6A6019C9}" type="presOf" srcId="{AFC79078-B42C-4671-BDC2-084EE245EC52}" destId="{80413033-3329-46F9-A3B2-2982C84C068B}" srcOrd="1" destOrd="0" presId="urn:microsoft.com/office/officeart/2016/7/layout/RepeatingBendingProcessNew"/>
    <dgm:cxn modelId="{87853860-9A62-49A2-ADD9-231DFE243D98}" srcId="{065EF922-B320-4EC3-A7F3-26B91359598E}" destId="{4D485BC8-35BF-430A-B450-5FBBD780CB0A}" srcOrd="1" destOrd="0" parTransId="{B5D245C4-9839-47C7-98A6-29CF2E2E5076}" sibTransId="{EB6FF9E5-A503-4DDA-811D-21D61C2CCF40}"/>
    <dgm:cxn modelId="{43238863-78EB-48CF-B753-FC4B5450C610}" type="presOf" srcId="{4638A662-CD51-449D-8268-606B075EAF2F}" destId="{53F8E9F4-5E45-4AB7-9CC2-CF1DE4C2BD2C}" srcOrd="0" destOrd="0" presId="urn:microsoft.com/office/officeart/2016/7/layout/RepeatingBendingProcessNew"/>
    <dgm:cxn modelId="{9EF97F45-30C7-497F-A4C4-3994573B8C00}" type="presOf" srcId="{EB6FF9E5-A503-4DDA-811D-21D61C2CCF40}" destId="{1F43E73C-D0E2-4D29-A595-E1D04B77E533}" srcOrd="1" destOrd="0" presId="urn:microsoft.com/office/officeart/2016/7/layout/RepeatingBendingProcessNew"/>
    <dgm:cxn modelId="{6E116469-A1B9-4746-B777-D0D6134506A0}" type="presOf" srcId="{1AA638AB-5ABA-474E-A8AF-903442F4D80C}" destId="{27580EE3-2039-4037-8909-2F09936BDD28}" srcOrd="0" destOrd="0" presId="urn:microsoft.com/office/officeart/2016/7/layout/RepeatingBendingProcessNew"/>
    <dgm:cxn modelId="{48D60D6C-1074-4355-8046-2C10608AF14A}" type="presOf" srcId="{AFC79078-B42C-4671-BDC2-084EE245EC52}" destId="{238C4DC4-83D4-4C3D-B256-E8D39E582D9C}" srcOrd="0" destOrd="0" presId="urn:microsoft.com/office/officeart/2016/7/layout/RepeatingBendingProcessNew"/>
    <dgm:cxn modelId="{AB906585-47C3-4971-955A-4CF3C05622CB}" type="presOf" srcId="{C519FD79-F1E4-4E82-97CE-063B75B991F3}" destId="{5A269E34-C505-41CE-BC65-A3DD03250026}" srcOrd="1" destOrd="0" presId="urn:microsoft.com/office/officeart/2016/7/layout/RepeatingBendingProcessNew"/>
    <dgm:cxn modelId="{46104B8D-7A1A-4958-AC39-1672F5C2E272}" srcId="{065EF922-B320-4EC3-A7F3-26B91359598E}" destId="{1AA638AB-5ABA-474E-A8AF-903442F4D80C}" srcOrd="3" destOrd="0" parTransId="{3DDD01DB-F28B-420C-A284-31893BC59DB8}" sibTransId="{806DE91C-E208-403D-B6D9-EF4188AD7F2B}"/>
    <dgm:cxn modelId="{66F7A798-FD41-4456-8FA0-4863307C181A}" srcId="{065EF922-B320-4EC3-A7F3-26B91359598E}" destId="{C33B78EE-F9F8-4AC2-BD9F-5085460119DA}" srcOrd="2" destOrd="0" parTransId="{10223FE5-A175-449A-B15C-68FD2AD73A65}" sibTransId="{C519FD79-F1E4-4E82-97CE-063B75B991F3}"/>
    <dgm:cxn modelId="{08A0AF99-3500-4BAE-B6BB-B4319AEB6403}" type="presOf" srcId="{494D369C-F43D-40F2-A111-2A902CE5F937}" destId="{3F7A931A-C7CB-44B0-95B7-0A69F4B7AD1B}" srcOrd="0" destOrd="0" presId="urn:microsoft.com/office/officeart/2016/7/layout/RepeatingBendingProcessNew"/>
    <dgm:cxn modelId="{36CF4C9D-9C27-4BA7-8801-8B0E3BF9B600}" type="presOf" srcId="{806DE91C-E208-403D-B6D9-EF4188AD7F2B}" destId="{F20D184B-A632-4A8A-94ED-28134D6E4227}" srcOrd="0" destOrd="0" presId="urn:microsoft.com/office/officeart/2016/7/layout/RepeatingBendingProcessNew"/>
    <dgm:cxn modelId="{0A599B9E-BAC0-4BE1-82F9-DC0CC9DDCE24}" type="presOf" srcId="{4D485BC8-35BF-430A-B450-5FBBD780CB0A}" destId="{CC4E83E5-C381-4647-B549-CE8D53E5AB45}" srcOrd="0" destOrd="0" presId="urn:microsoft.com/office/officeart/2016/7/layout/RepeatingBendingProcessNew"/>
    <dgm:cxn modelId="{56892FB8-5D66-43FD-B13A-67F8CD15E1A9}" srcId="{065EF922-B320-4EC3-A7F3-26B91359598E}" destId="{A0A43CD4-9329-411B-B0EC-38782429EC10}" srcOrd="4" destOrd="0" parTransId="{CEE7D9FC-6EF1-4D24-9A6A-CD52499E31D9}" sibTransId="{494D369C-F43D-40F2-A111-2A902CE5F937}"/>
    <dgm:cxn modelId="{F298CABF-CD8C-40B2-9466-5517E53CDA36}" type="presOf" srcId="{806DE91C-E208-403D-B6D9-EF4188AD7F2B}" destId="{4694E44C-12C6-4453-98E9-E9779E87CF04}" srcOrd="1" destOrd="0" presId="urn:microsoft.com/office/officeart/2016/7/layout/RepeatingBendingProcessNew"/>
    <dgm:cxn modelId="{120D14CE-6EF5-4660-A643-9D2EF2841061}" type="presOf" srcId="{494D369C-F43D-40F2-A111-2A902CE5F937}" destId="{D5F842C8-5780-4425-BEB3-7EC0CB7E0381}" srcOrd="1" destOrd="0" presId="urn:microsoft.com/office/officeart/2016/7/layout/RepeatingBendingProcessNew"/>
    <dgm:cxn modelId="{F47A9CD2-EBA8-46A9-9E01-2FDA80B08E2F}" type="presOf" srcId="{065EF922-B320-4EC3-A7F3-26B91359598E}" destId="{31B4C3BB-D893-4CE0-914B-35958EED6B71}" srcOrd="0" destOrd="0" presId="urn:microsoft.com/office/officeart/2016/7/layout/RepeatingBendingProcessNew"/>
    <dgm:cxn modelId="{991832D7-98EB-47CF-9924-2F872ED9D2D3}" type="presOf" srcId="{EB6FF9E5-A503-4DDA-811D-21D61C2CCF40}" destId="{4F7B7C86-F6A3-43E5-8AA6-F00AC4499ED8}" srcOrd="0" destOrd="0" presId="urn:microsoft.com/office/officeart/2016/7/layout/RepeatingBendingProcessNew"/>
    <dgm:cxn modelId="{52415DDF-1AC7-4DD5-9729-B0E7929E44FE}" type="presOf" srcId="{C519FD79-F1E4-4E82-97CE-063B75B991F3}" destId="{7F35CC99-EA49-4AD1-8198-A132C259BC6B}" srcOrd="0" destOrd="0" presId="urn:microsoft.com/office/officeart/2016/7/layout/RepeatingBendingProcessNew"/>
    <dgm:cxn modelId="{617370EE-C227-4C78-8863-2F35D7A49F63}" type="presOf" srcId="{C33B78EE-F9F8-4AC2-BD9F-5085460119DA}" destId="{0B1E3D06-53E8-44A7-8FEB-CA45A5D3BC99}" srcOrd="0" destOrd="0" presId="urn:microsoft.com/office/officeart/2016/7/layout/RepeatingBendingProcessNew"/>
    <dgm:cxn modelId="{A1C4D7FC-239A-4C8F-947C-912E7DFA44DF}" type="presOf" srcId="{10D0045A-F53A-480D-A74A-51363D46F8EF}" destId="{5A5C6F22-8A8C-40D1-B55E-E570F552CDE2}" srcOrd="0" destOrd="0" presId="urn:microsoft.com/office/officeart/2016/7/layout/RepeatingBendingProcessNew"/>
    <dgm:cxn modelId="{7C9ECF51-2F5C-42AF-B313-F216B23B8208}" type="presParOf" srcId="{31B4C3BB-D893-4CE0-914B-35958EED6B71}" destId="{53F8E9F4-5E45-4AB7-9CC2-CF1DE4C2BD2C}" srcOrd="0" destOrd="0" presId="urn:microsoft.com/office/officeart/2016/7/layout/RepeatingBendingProcessNew"/>
    <dgm:cxn modelId="{A43FEDB1-6657-46D9-86AB-A53F88A41B34}" type="presParOf" srcId="{31B4C3BB-D893-4CE0-914B-35958EED6B71}" destId="{238C4DC4-83D4-4C3D-B256-E8D39E582D9C}" srcOrd="1" destOrd="0" presId="urn:microsoft.com/office/officeart/2016/7/layout/RepeatingBendingProcessNew"/>
    <dgm:cxn modelId="{B96BD988-52E8-4843-8BA0-B90DE856D108}" type="presParOf" srcId="{238C4DC4-83D4-4C3D-B256-E8D39E582D9C}" destId="{80413033-3329-46F9-A3B2-2982C84C068B}" srcOrd="0" destOrd="0" presId="urn:microsoft.com/office/officeart/2016/7/layout/RepeatingBendingProcessNew"/>
    <dgm:cxn modelId="{420B4629-1C8F-48E3-92D8-6982E64A0F25}" type="presParOf" srcId="{31B4C3BB-D893-4CE0-914B-35958EED6B71}" destId="{CC4E83E5-C381-4647-B549-CE8D53E5AB45}" srcOrd="2" destOrd="0" presId="urn:microsoft.com/office/officeart/2016/7/layout/RepeatingBendingProcessNew"/>
    <dgm:cxn modelId="{A823F8B3-792A-4CA0-B6B1-94BA8A9807F8}" type="presParOf" srcId="{31B4C3BB-D893-4CE0-914B-35958EED6B71}" destId="{4F7B7C86-F6A3-43E5-8AA6-F00AC4499ED8}" srcOrd="3" destOrd="0" presId="urn:microsoft.com/office/officeart/2016/7/layout/RepeatingBendingProcessNew"/>
    <dgm:cxn modelId="{13744773-C752-4FDA-B313-E1C4266304FE}" type="presParOf" srcId="{4F7B7C86-F6A3-43E5-8AA6-F00AC4499ED8}" destId="{1F43E73C-D0E2-4D29-A595-E1D04B77E533}" srcOrd="0" destOrd="0" presId="urn:microsoft.com/office/officeart/2016/7/layout/RepeatingBendingProcessNew"/>
    <dgm:cxn modelId="{0516BE3D-D9E3-4AA4-8D10-986377AB8809}" type="presParOf" srcId="{31B4C3BB-D893-4CE0-914B-35958EED6B71}" destId="{0B1E3D06-53E8-44A7-8FEB-CA45A5D3BC99}" srcOrd="4" destOrd="0" presId="urn:microsoft.com/office/officeart/2016/7/layout/RepeatingBendingProcessNew"/>
    <dgm:cxn modelId="{48B7D449-783A-488B-9272-E78C5E0F4522}" type="presParOf" srcId="{31B4C3BB-D893-4CE0-914B-35958EED6B71}" destId="{7F35CC99-EA49-4AD1-8198-A132C259BC6B}" srcOrd="5" destOrd="0" presId="urn:microsoft.com/office/officeart/2016/7/layout/RepeatingBendingProcessNew"/>
    <dgm:cxn modelId="{9E4B6D52-8C3B-4F9E-8EAC-255BEF00C53A}" type="presParOf" srcId="{7F35CC99-EA49-4AD1-8198-A132C259BC6B}" destId="{5A269E34-C505-41CE-BC65-A3DD03250026}" srcOrd="0" destOrd="0" presId="urn:microsoft.com/office/officeart/2016/7/layout/RepeatingBendingProcessNew"/>
    <dgm:cxn modelId="{DE238A59-5EBA-494F-B697-4E6F5D3EFF99}" type="presParOf" srcId="{31B4C3BB-D893-4CE0-914B-35958EED6B71}" destId="{27580EE3-2039-4037-8909-2F09936BDD28}" srcOrd="6" destOrd="0" presId="urn:microsoft.com/office/officeart/2016/7/layout/RepeatingBendingProcessNew"/>
    <dgm:cxn modelId="{66B0611E-5B19-4C5D-B45A-4860B868BE44}" type="presParOf" srcId="{31B4C3BB-D893-4CE0-914B-35958EED6B71}" destId="{F20D184B-A632-4A8A-94ED-28134D6E4227}" srcOrd="7" destOrd="0" presId="urn:microsoft.com/office/officeart/2016/7/layout/RepeatingBendingProcessNew"/>
    <dgm:cxn modelId="{1AB980E9-8959-4AD9-8DB5-283052230C6E}" type="presParOf" srcId="{F20D184B-A632-4A8A-94ED-28134D6E4227}" destId="{4694E44C-12C6-4453-98E9-E9779E87CF04}" srcOrd="0" destOrd="0" presId="urn:microsoft.com/office/officeart/2016/7/layout/RepeatingBendingProcessNew"/>
    <dgm:cxn modelId="{821F2E67-1307-4F0F-8620-C5760EC47D5F}" type="presParOf" srcId="{31B4C3BB-D893-4CE0-914B-35958EED6B71}" destId="{B61E69CD-E9DE-4387-A371-962EA88EDF09}" srcOrd="8" destOrd="0" presId="urn:microsoft.com/office/officeart/2016/7/layout/RepeatingBendingProcessNew"/>
    <dgm:cxn modelId="{299DB2AD-1F57-4B00-83BA-DB2878AE5991}" type="presParOf" srcId="{31B4C3BB-D893-4CE0-914B-35958EED6B71}" destId="{3F7A931A-C7CB-44B0-95B7-0A69F4B7AD1B}" srcOrd="9" destOrd="0" presId="urn:microsoft.com/office/officeart/2016/7/layout/RepeatingBendingProcessNew"/>
    <dgm:cxn modelId="{0A839CFD-2EAD-40A1-923B-6795FE66F632}" type="presParOf" srcId="{3F7A931A-C7CB-44B0-95B7-0A69F4B7AD1B}" destId="{D5F842C8-5780-4425-BEB3-7EC0CB7E0381}" srcOrd="0" destOrd="0" presId="urn:microsoft.com/office/officeart/2016/7/layout/RepeatingBendingProcessNew"/>
    <dgm:cxn modelId="{8B51991C-FF00-4934-9971-6ADF0C17F453}" type="presParOf" srcId="{31B4C3BB-D893-4CE0-914B-35958EED6B71}" destId="{5A5C6F22-8A8C-40D1-B55E-E570F552CDE2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EC8CDA-2E5A-413A-9147-5D9D4884140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016B645-5794-414D-8700-4607C9C418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We propose a web-based Inventory Management System (IMS) that:</a:t>
          </a:r>
          <a:endParaRPr lang="en-US"/>
        </a:p>
      </dgm:t>
    </dgm:pt>
    <dgm:pt modelId="{354F8D2B-57E9-4CD0-9548-0692981A563A}" type="parTrans" cxnId="{E69D14C6-268D-443E-BC5C-BA2F4FA97764}">
      <dgm:prSet/>
      <dgm:spPr/>
      <dgm:t>
        <a:bodyPr/>
        <a:lstStyle/>
        <a:p>
          <a:endParaRPr lang="en-US"/>
        </a:p>
      </dgm:t>
    </dgm:pt>
    <dgm:pt modelId="{81C582B0-ACA7-486F-A9FF-396D5B8E3977}" type="sibTrans" cxnId="{E69D14C6-268D-443E-BC5C-BA2F4FA97764}">
      <dgm:prSet/>
      <dgm:spPr/>
      <dgm:t>
        <a:bodyPr/>
        <a:lstStyle/>
        <a:p>
          <a:endParaRPr lang="en-US"/>
        </a:p>
      </dgm:t>
    </dgm:pt>
    <dgm:pt modelId="{19CA2475-2E52-461A-B03D-D92BFCFF3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Tracks stock levels in real-time</a:t>
          </a:r>
          <a:endParaRPr lang="en-US"/>
        </a:p>
      </dgm:t>
    </dgm:pt>
    <dgm:pt modelId="{8169E7B9-EC95-4D62-A0D3-0E51A28FBDAC}" type="parTrans" cxnId="{884FC249-DD09-45BE-9129-F6AE8B58B442}">
      <dgm:prSet/>
      <dgm:spPr/>
      <dgm:t>
        <a:bodyPr/>
        <a:lstStyle/>
        <a:p>
          <a:endParaRPr lang="en-US"/>
        </a:p>
      </dgm:t>
    </dgm:pt>
    <dgm:pt modelId="{0BA0104A-3297-4971-95DF-C53219409D0F}" type="sibTrans" cxnId="{884FC249-DD09-45BE-9129-F6AE8B58B442}">
      <dgm:prSet/>
      <dgm:spPr/>
      <dgm:t>
        <a:bodyPr/>
        <a:lstStyle/>
        <a:p>
          <a:endParaRPr lang="en-US"/>
        </a:p>
      </dgm:t>
    </dgm:pt>
    <dgm:pt modelId="{16D86983-FC66-479E-BE09-B415DFC5AE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Triggers automatic purchase orders when stock is low</a:t>
          </a:r>
          <a:endParaRPr lang="en-US"/>
        </a:p>
      </dgm:t>
    </dgm:pt>
    <dgm:pt modelId="{A30300F8-ECC3-4A8D-8843-2AF6A0874721}" type="parTrans" cxnId="{4DFB2BB8-92CB-4D88-984C-CC6C3D709F63}">
      <dgm:prSet/>
      <dgm:spPr/>
      <dgm:t>
        <a:bodyPr/>
        <a:lstStyle/>
        <a:p>
          <a:endParaRPr lang="en-US"/>
        </a:p>
      </dgm:t>
    </dgm:pt>
    <dgm:pt modelId="{B6694922-74ED-4DB2-9F40-34DCA462E857}" type="sibTrans" cxnId="{4DFB2BB8-92CB-4D88-984C-CC6C3D709F63}">
      <dgm:prSet/>
      <dgm:spPr/>
      <dgm:t>
        <a:bodyPr/>
        <a:lstStyle/>
        <a:p>
          <a:endParaRPr lang="en-US"/>
        </a:p>
      </dgm:t>
    </dgm:pt>
    <dgm:pt modelId="{A8F4CA9D-9D4E-4369-A8D6-11046927C1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Uses predictive analytics to restock based on past sales trends</a:t>
          </a:r>
          <a:endParaRPr lang="en-US"/>
        </a:p>
      </dgm:t>
    </dgm:pt>
    <dgm:pt modelId="{98D328E0-688B-477F-9F50-A9E4128CFD0A}" type="parTrans" cxnId="{5682157E-8223-4745-BBCB-39E8FCB63BBC}">
      <dgm:prSet/>
      <dgm:spPr/>
      <dgm:t>
        <a:bodyPr/>
        <a:lstStyle/>
        <a:p>
          <a:endParaRPr lang="en-US"/>
        </a:p>
      </dgm:t>
    </dgm:pt>
    <dgm:pt modelId="{9EBDE4D5-9A00-4479-A8C7-C64CD2A47AF3}" type="sibTrans" cxnId="{5682157E-8223-4745-BBCB-39E8FCB63BBC}">
      <dgm:prSet/>
      <dgm:spPr/>
      <dgm:t>
        <a:bodyPr/>
        <a:lstStyle/>
        <a:p>
          <a:endParaRPr lang="en-US"/>
        </a:p>
      </dgm:t>
    </dgm:pt>
    <dgm:pt modelId="{8391961A-B7D6-4F59-B9BD-A7DD720952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Gives users dashboards to monitor all inventory activity</a:t>
          </a:r>
          <a:endParaRPr lang="en-US"/>
        </a:p>
      </dgm:t>
    </dgm:pt>
    <dgm:pt modelId="{2440EB3F-28C0-4782-BB08-39602DB299A0}" type="parTrans" cxnId="{1F288C20-8F64-4E8E-9ADC-1B29E916C95D}">
      <dgm:prSet/>
      <dgm:spPr/>
      <dgm:t>
        <a:bodyPr/>
        <a:lstStyle/>
        <a:p>
          <a:endParaRPr lang="en-US"/>
        </a:p>
      </dgm:t>
    </dgm:pt>
    <dgm:pt modelId="{20B6DEA4-56C1-414F-9D34-28726734DFA4}" type="sibTrans" cxnId="{1F288C20-8F64-4E8E-9ADC-1B29E916C95D}">
      <dgm:prSet/>
      <dgm:spPr/>
      <dgm:t>
        <a:bodyPr/>
        <a:lstStyle/>
        <a:p>
          <a:endParaRPr lang="en-US"/>
        </a:p>
      </dgm:t>
    </dgm:pt>
    <dgm:pt modelId="{FF74FBDC-E7FE-4BBC-99B2-E2E4A7F8D81F}" type="pres">
      <dgm:prSet presAssocID="{BAEC8CDA-2E5A-413A-9147-5D9D48841406}" presName="root" presStyleCnt="0">
        <dgm:presLayoutVars>
          <dgm:dir/>
          <dgm:resizeHandles val="exact"/>
        </dgm:presLayoutVars>
      </dgm:prSet>
      <dgm:spPr/>
    </dgm:pt>
    <dgm:pt modelId="{95FEB24C-D10E-4822-9C65-381EB2CEB83C}" type="pres">
      <dgm:prSet presAssocID="{D016B645-5794-414D-8700-4607C9C418D0}" presName="compNode" presStyleCnt="0"/>
      <dgm:spPr/>
    </dgm:pt>
    <dgm:pt modelId="{693180A6-A401-4BA1-9F99-F0C2ECA07F46}" type="pres">
      <dgm:prSet presAssocID="{D016B645-5794-414D-8700-4607C9C418D0}" presName="bgRect" presStyleLbl="bgShp" presStyleIdx="0" presStyleCnt="5"/>
      <dgm:spPr/>
    </dgm:pt>
    <dgm:pt modelId="{D48C5E44-4975-41A0-9B71-A06D41E3CC8F}" type="pres">
      <dgm:prSet presAssocID="{D016B645-5794-414D-8700-4607C9C418D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0295680-076C-42D7-A0FB-0AA318EAF88B}" type="pres">
      <dgm:prSet presAssocID="{D016B645-5794-414D-8700-4607C9C418D0}" presName="spaceRect" presStyleCnt="0"/>
      <dgm:spPr/>
    </dgm:pt>
    <dgm:pt modelId="{3B7B920A-8894-4921-B552-5B65F290B40B}" type="pres">
      <dgm:prSet presAssocID="{D016B645-5794-414D-8700-4607C9C418D0}" presName="parTx" presStyleLbl="revTx" presStyleIdx="0" presStyleCnt="5">
        <dgm:presLayoutVars>
          <dgm:chMax val="0"/>
          <dgm:chPref val="0"/>
        </dgm:presLayoutVars>
      </dgm:prSet>
      <dgm:spPr/>
    </dgm:pt>
    <dgm:pt modelId="{17D1CE30-5F81-46EC-B2E0-3D2C6BD320D8}" type="pres">
      <dgm:prSet presAssocID="{81C582B0-ACA7-486F-A9FF-396D5B8E3977}" presName="sibTrans" presStyleCnt="0"/>
      <dgm:spPr/>
    </dgm:pt>
    <dgm:pt modelId="{A371D405-0602-4B34-A502-194FEA15E312}" type="pres">
      <dgm:prSet presAssocID="{19CA2475-2E52-461A-B03D-D92BFCFF3017}" presName="compNode" presStyleCnt="0"/>
      <dgm:spPr/>
    </dgm:pt>
    <dgm:pt modelId="{FBF76865-6C41-4A0D-B06B-3DD287AE2D45}" type="pres">
      <dgm:prSet presAssocID="{19CA2475-2E52-461A-B03D-D92BFCFF3017}" presName="bgRect" presStyleLbl="bgShp" presStyleIdx="1" presStyleCnt="5"/>
      <dgm:spPr/>
    </dgm:pt>
    <dgm:pt modelId="{9CD6597D-DB76-41BF-B9D7-E9199A546BDF}" type="pres">
      <dgm:prSet presAssocID="{19CA2475-2E52-461A-B03D-D92BFCFF301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BBAF991F-1700-4C3E-AAE3-9E35E0C8E73D}" type="pres">
      <dgm:prSet presAssocID="{19CA2475-2E52-461A-B03D-D92BFCFF3017}" presName="spaceRect" presStyleCnt="0"/>
      <dgm:spPr/>
    </dgm:pt>
    <dgm:pt modelId="{0088B252-2C57-42C5-A537-CEFFDAB8AF33}" type="pres">
      <dgm:prSet presAssocID="{19CA2475-2E52-461A-B03D-D92BFCFF3017}" presName="parTx" presStyleLbl="revTx" presStyleIdx="1" presStyleCnt="5">
        <dgm:presLayoutVars>
          <dgm:chMax val="0"/>
          <dgm:chPref val="0"/>
        </dgm:presLayoutVars>
      </dgm:prSet>
      <dgm:spPr/>
    </dgm:pt>
    <dgm:pt modelId="{60C708DF-469B-4481-9DE3-42C8BDED0FEA}" type="pres">
      <dgm:prSet presAssocID="{0BA0104A-3297-4971-95DF-C53219409D0F}" presName="sibTrans" presStyleCnt="0"/>
      <dgm:spPr/>
    </dgm:pt>
    <dgm:pt modelId="{E9426690-A9F9-42B1-831C-86BB6F458DAC}" type="pres">
      <dgm:prSet presAssocID="{16D86983-FC66-479E-BE09-B415DFC5AED2}" presName="compNode" presStyleCnt="0"/>
      <dgm:spPr/>
    </dgm:pt>
    <dgm:pt modelId="{05E7F859-77B0-450A-AE92-4EFF717AFAD9}" type="pres">
      <dgm:prSet presAssocID="{16D86983-FC66-479E-BE09-B415DFC5AED2}" presName="bgRect" presStyleLbl="bgShp" presStyleIdx="2" presStyleCnt="5"/>
      <dgm:spPr/>
    </dgm:pt>
    <dgm:pt modelId="{D38A6A8F-63DB-4B32-8B6E-3F177FDFE663}" type="pres">
      <dgm:prSet presAssocID="{16D86983-FC66-479E-BE09-B415DFC5AED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98583C3-7719-41B3-87C7-FF534A296405}" type="pres">
      <dgm:prSet presAssocID="{16D86983-FC66-479E-BE09-B415DFC5AED2}" presName="spaceRect" presStyleCnt="0"/>
      <dgm:spPr/>
    </dgm:pt>
    <dgm:pt modelId="{039122D2-EF09-483E-A8F7-22239E98048F}" type="pres">
      <dgm:prSet presAssocID="{16D86983-FC66-479E-BE09-B415DFC5AED2}" presName="parTx" presStyleLbl="revTx" presStyleIdx="2" presStyleCnt="5">
        <dgm:presLayoutVars>
          <dgm:chMax val="0"/>
          <dgm:chPref val="0"/>
        </dgm:presLayoutVars>
      </dgm:prSet>
      <dgm:spPr/>
    </dgm:pt>
    <dgm:pt modelId="{38685770-441D-4908-8224-20FD5900A43C}" type="pres">
      <dgm:prSet presAssocID="{B6694922-74ED-4DB2-9F40-34DCA462E857}" presName="sibTrans" presStyleCnt="0"/>
      <dgm:spPr/>
    </dgm:pt>
    <dgm:pt modelId="{4511521B-1B89-48DD-937F-5D0C76702B0F}" type="pres">
      <dgm:prSet presAssocID="{A8F4CA9D-9D4E-4369-A8D6-11046927C15E}" presName="compNode" presStyleCnt="0"/>
      <dgm:spPr/>
    </dgm:pt>
    <dgm:pt modelId="{4C13C623-48EC-42A9-BCCB-ECE574A1361D}" type="pres">
      <dgm:prSet presAssocID="{A8F4CA9D-9D4E-4369-A8D6-11046927C15E}" presName="bgRect" presStyleLbl="bgShp" presStyleIdx="3" presStyleCnt="5"/>
      <dgm:spPr/>
    </dgm:pt>
    <dgm:pt modelId="{044F8068-8EDC-4520-A345-8ADBE9CD32BB}" type="pres">
      <dgm:prSet presAssocID="{A8F4CA9D-9D4E-4369-A8D6-11046927C1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DB0089E-C4D3-425B-9BEF-7AA77F8AE3DA}" type="pres">
      <dgm:prSet presAssocID="{A8F4CA9D-9D4E-4369-A8D6-11046927C15E}" presName="spaceRect" presStyleCnt="0"/>
      <dgm:spPr/>
    </dgm:pt>
    <dgm:pt modelId="{8874FF2E-3C2F-4A6E-A554-C97F75B4A04D}" type="pres">
      <dgm:prSet presAssocID="{A8F4CA9D-9D4E-4369-A8D6-11046927C15E}" presName="parTx" presStyleLbl="revTx" presStyleIdx="3" presStyleCnt="5">
        <dgm:presLayoutVars>
          <dgm:chMax val="0"/>
          <dgm:chPref val="0"/>
        </dgm:presLayoutVars>
      </dgm:prSet>
      <dgm:spPr/>
    </dgm:pt>
    <dgm:pt modelId="{DE87AD8D-8D4B-40A7-8DD4-1FBB8F0F5E5C}" type="pres">
      <dgm:prSet presAssocID="{9EBDE4D5-9A00-4479-A8C7-C64CD2A47AF3}" presName="sibTrans" presStyleCnt="0"/>
      <dgm:spPr/>
    </dgm:pt>
    <dgm:pt modelId="{2A8C7011-5A8F-43E6-AFAC-F5504C1B8A68}" type="pres">
      <dgm:prSet presAssocID="{8391961A-B7D6-4F59-B9BD-A7DD720952F5}" presName="compNode" presStyleCnt="0"/>
      <dgm:spPr/>
    </dgm:pt>
    <dgm:pt modelId="{A1E2D5AB-1114-4F8B-823E-A4846471CCAA}" type="pres">
      <dgm:prSet presAssocID="{8391961A-B7D6-4F59-B9BD-A7DD720952F5}" presName="bgRect" presStyleLbl="bgShp" presStyleIdx="4" presStyleCnt="5"/>
      <dgm:spPr/>
    </dgm:pt>
    <dgm:pt modelId="{5F2443B3-2BA3-435C-92EE-CA64948EDD6B}" type="pres">
      <dgm:prSet presAssocID="{8391961A-B7D6-4F59-B9BD-A7DD720952F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DD1D02D-390B-422D-8CAE-2664BCCB9946}" type="pres">
      <dgm:prSet presAssocID="{8391961A-B7D6-4F59-B9BD-A7DD720952F5}" presName="spaceRect" presStyleCnt="0"/>
      <dgm:spPr/>
    </dgm:pt>
    <dgm:pt modelId="{1510FC32-BA91-4E39-B6C1-603421D0EC4E}" type="pres">
      <dgm:prSet presAssocID="{8391961A-B7D6-4F59-B9BD-A7DD720952F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F288C20-8F64-4E8E-9ADC-1B29E916C95D}" srcId="{BAEC8CDA-2E5A-413A-9147-5D9D48841406}" destId="{8391961A-B7D6-4F59-B9BD-A7DD720952F5}" srcOrd="4" destOrd="0" parTransId="{2440EB3F-28C0-4782-BB08-39602DB299A0}" sibTransId="{20B6DEA4-56C1-414F-9D34-28726734DFA4}"/>
    <dgm:cxn modelId="{4D611C31-3044-430E-B618-0D167664BE8A}" type="presOf" srcId="{A8F4CA9D-9D4E-4369-A8D6-11046927C15E}" destId="{8874FF2E-3C2F-4A6E-A554-C97F75B4A04D}" srcOrd="0" destOrd="0" presId="urn:microsoft.com/office/officeart/2018/2/layout/IconVerticalSolidList"/>
    <dgm:cxn modelId="{884FC249-DD09-45BE-9129-F6AE8B58B442}" srcId="{BAEC8CDA-2E5A-413A-9147-5D9D48841406}" destId="{19CA2475-2E52-461A-B03D-D92BFCFF3017}" srcOrd="1" destOrd="0" parTransId="{8169E7B9-EC95-4D62-A0D3-0E51A28FBDAC}" sibTransId="{0BA0104A-3297-4971-95DF-C53219409D0F}"/>
    <dgm:cxn modelId="{CD7E4870-4809-470B-AB8C-8B49462412DC}" type="presOf" srcId="{8391961A-B7D6-4F59-B9BD-A7DD720952F5}" destId="{1510FC32-BA91-4E39-B6C1-603421D0EC4E}" srcOrd="0" destOrd="0" presId="urn:microsoft.com/office/officeart/2018/2/layout/IconVerticalSolidList"/>
    <dgm:cxn modelId="{5682157E-8223-4745-BBCB-39E8FCB63BBC}" srcId="{BAEC8CDA-2E5A-413A-9147-5D9D48841406}" destId="{A8F4CA9D-9D4E-4369-A8D6-11046927C15E}" srcOrd="3" destOrd="0" parTransId="{98D328E0-688B-477F-9F50-A9E4128CFD0A}" sibTransId="{9EBDE4D5-9A00-4479-A8C7-C64CD2A47AF3}"/>
    <dgm:cxn modelId="{19E6AF7F-513E-4D99-9719-78A8417F1472}" type="presOf" srcId="{BAEC8CDA-2E5A-413A-9147-5D9D48841406}" destId="{FF74FBDC-E7FE-4BBC-99B2-E2E4A7F8D81F}" srcOrd="0" destOrd="0" presId="urn:microsoft.com/office/officeart/2018/2/layout/IconVerticalSolidList"/>
    <dgm:cxn modelId="{BD65ECA3-27A9-41D8-9F82-0AF90D3B787C}" type="presOf" srcId="{D016B645-5794-414D-8700-4607C9C418D0}" destId="{3B7B920A-8894-4921-B552-5B65F290B40B}" srcOrd="0" destOrd="0" presId="urn:microsoft.com/office/officeart/2018/2/layout/IconVerticalSolidList"/>
    <dgm:cxn modelId="{4DFB2BB8-92CB-4D88-984C-CC6C3D709F63}" srcId="{BAEC8CDA-2E5A-413A-9147-5D9D48841406}" destId="{16D86983-FC66-479E-BE09-B415DFC5AED2}" srcOrd="2" destOrd="0" parTransId="{A30300F8-ECC3-4A8D-8843-2AF6A0874721}" sibTransId="{B6694922-74ED-4DB2-9F40-34DCA462E857}"/>
    <dgm:cxn modelId="{E69D14C6-268D-443E-BC5C-BA2F4FA97764}" srcId="{BAEC8CDA-2E5A-413A-9147-5D9D48841406}" destId="{D016B645-5794-414D-8700-4607C9C418D0}" srcOrd="0" destOrd="0" parTransId="{354F8D2B-57E9-4CD0-9548-0692981A563A}" sibTransId="{81C582B0-ACA7-486F-A9FF-396D5B8E3977}"/>
    <dgm:cxn modelId="{C1B9F9DA-A9C8-40FD-8E12-728065A1892A}" type="presOf" srcId="{16D86983-FC66-479E-BE09-B415DFC5AED2}" destId="{039122D2-EF09-483E-A8F7-22239E98048F}" srcOrd="0" destOrd="0" presId="urn:microsoft.com/office/officeart/2018/2/layout/IconVerticalSolidList"/>
    <dgm:cxn modelId="{8C303CDB-FA6D-4CC9-A53A-7A4F5FCC249C}" type="presOf" srcId="{19CA2475-2E52-461A-B03D-D92BFCFF3017}" destId="{0088B252-2C57-42C5-A537-CEFFDAB8AF33}" srcOrd="0" destOrd="0" presId="urn:microsoft.com/office/officeart/2018/2/layout/IconVerticalSolidList"/>
    <dgm:cxn modelId="{3C573CB0-E096-4A42-A1F1-75396C98DD94}" type="presParOf" srcId="{FF74FBDC-E7FE-4BBC-99B2-E2E4A7F8D81F}" destId="{95FEB24C-D10E-4822-9C65-381EB2CEB83C}" srcOrd="0" destOrd="0" presId="urn:microsoft.com/office/officeart/2018/2/layout/IconVerticalSolidList"/>
    <dgm:cxn modelId="{2565FBD6-B4C8-4698-AB8D-3EC961FAC171}" type="presParOf" srcId="{95FEB24C-D10E-4822-9C65-381EB2CEB83C}" destId="{693180A6-A401-4BA1-9F99-F0C2ECA07F46}" srcOrd="0" destOrd="0" presId="urn:microsoft.com/office/officeart/2018/2/layout/IconVerticalSolidList"/>
    <dgm:cxn modelId="{46F71BF9-227C-45B0-B22C-2274879A8C98}" type="presParOf" srcId="{95FEB24C-D10E-4822-9C65-381EB2CEB83C}" destId="{D48C5E44-4975-41A0-9B71-A06D41E3CC8F}" srcOrd="1" destOrd="0" presId="urn:microsoft.com/office/officeart/2018/2/layout/IconVerticalSolidList"/>
    <dgm:cxn modelId="{A1B2307E-2FDF-440A-9851-0CA78AEB7EE6}" type="presParOf" srcId="{95FEB24C-D10E-4822-9C65-381EB2CEB83C}" destId="{50295680-076C-42D7-A0FB-0AA318EAF88B}" srcOrd="2" destOrd="0" presId="urn:microsoft.com/office/officeart/2018/2/layout/IconVerticalSolidList"/>
    <dgm:cxn modelId="{80DE3E8A-CEF8-4157-AD06-86EC9D651CB2}" type="presParOf" srcId="{95FEB24C-D10E-4822-9C65-381EB2CEB83C}" destId="{3B7B920A-8894-4921-B552-5B65F290B40B}" srcOrd="3" destOrd="0" presId="urn:microsoft.com/office/officeart/2018/2/layout/IconVerticalSolidList"/>
    <dgm:cxn modelId="{B5D85D6F-4D74-4204-8E0F-2B62FE92440F}" type="presParOf" srcId="{FF74FBDC-E7FE-4BBC-99B2-E2E4A7F8D81F}" destId="{17D1CE30-5F81-46EC-B2E0-3D2C6BD320D8}" srcOrd="1" destOrd="0" presId="urn:microsoft.com/office/officeart/2018/2/layout/IconVerticalSolidList"/>
    <dgm:cxn modelId="{C5B41975-2805-486E-BFBC-109349A4C6F6}" type="presParOf" srcId="{FF74FBDC-E7FE-4BBC-99B2-E2E4A7F8D81F}" destId="{A371D405-0602-4B34-A502-194FEA15E312}" srcOrd="2" destOrd="0" presId="urn:microsoft.com/office/officeart/2018/2/layout/IconVerticalSolidList"/>
    <dgm:cxn modelId="{7E0500AE-B7D8-4220-B265-1B7A1A068C81}" type="presParOf" srcId="{A371D405-0602-4B34-A502-194FEA15E312}" destId="{FBF76865-6C41-4A0D-B06B-3DD287AE2D45}" srcOrd="0" destOrd="0" presId="urn:microsoft.com/office/officeart/2018/2/layout/IconVerticalSolidList"/>
    <dgm:cxn modelId="{29141E34-2FD4-4D5E-BEB4-3B3825B48B18}" type="presParOf" srcId="{A371D405-0602-4B34-A502-194FEA15E312}" destId="{9CD6597D-DB76-41BF-B9D7-E9199A546BDF}" srcOrd="1" destOrd="0" presId="urn:microsoft.com/office/officeart/2018/2/layout/IconVerticalSolidList"/>
    <dgm:cxn modelId="{689CD2A0-F458-4644-ACA8-22CF04CB02B9}" type="presParOf" srcId="{A371D405-0602-4B34-A502-194FEA15E312}" destId="{BBAF991F-1700-4C3E-AAE3-9E35E0C8E73D}" srcOrd="2" destOrd="0" presId="urn:microsoft.com/office/officeart/2018/2/layout/IconVerticalSolidList"/>
    <dgm:cxn modelId="{5B53D8C0-ABBC-4EF2-AB8E-5C9C138F04E6}" type="presParOf" srcId="{A371D405-0602-4B34-A502-194FEA15E312}" destId="{0088B252-2C57-42C5-A537-CEFFDAB8AF33}" srcOrd="3" destOrd="0" presId="urn:microsoft.com/office/officeart/2018/2/layout/IconVerticalSolidList"/>
    <dgm:cxn modelId="{379C07D0-F259-4E42-8205-14A0987D0228}" type="presParOf" srcId="{FF74FBDC-E7FE-4BBC-99B2-E2E4A7F8D81F}" destId="{60C708DF-469B-4481-9DE3-42C8BDED0FEA}" srcOrd="3" destOrd="0" presId="urn:microsoft.com/office/officeart/2018/2/layout/IconVerticalSolidList"/>
    <dgm:cxn modelId="{7D370F31-9D96-4CD5-A74D-0917E5908CA6}" type="presParOf" srcId="{FF74FBDC-E7FE-4BBC-99B2-E2E4A7F8D81F}" destId="{E9426690-A9F9-42B1-831C-86BB6F458DAC}" srcOrd="4" destOrd="0" presId="urn:microsoft.com/office/officeart/2018/2/layout/IconVerticalSolidList"/>
    <dgm:cxn modelId="{EFFF1B02-85F7-4EE9-A1BB-510BA8AF2C3E}" type="presParOf" srcId="{E9426690-A9F9-42B1-831C-86BB6F458DAC}" destId="{05E7F859-77B0-450A-AE92-4EFF717AFAD9}" srcOrd="0" destOrd="0" presId="urn:microsoft.com/office/officeart/2018/2/layout/IconVerticalSolidList"/>
    <dgm:cxn modelId="{78739482-C278-4E11-A2D3-0C1E22B74CB3}" type="presParOf" srcId="{E9426690-A9F9-42B1-831C-86BB6F458DAC}" destId="{D38A6A8F-63DB-4B32-8B6E-3F177FDFE663}" srcOrd="1" destOrd="0" presId="urn:microsoft.com/office/officeart/2018/2/layout/IconVerticalSolidList"/>
    <dgm:cxn modelId="{6A02795D-B2FD-46F5-9E29-0C080DA047FA}" type="presParOf" srcId="{E9426690-A9F9-42B1-831C-86BB6F458DAC}" destId="{098583C3-7719-41B3-87C7-FF534A296405}" srcOrd="2" destOrd="0" presId="urn:microsoft.com/office/officeart/2018/2/layout/IconVerticalSolidList"/>
    <dgm:cxn modelId="{1D4F9F73-02E7-4A6F-A5D1-5D6A2B910CEC}" type="presParOf" srcId="{E9426690-A9F9-42B1-831C-86BB6F458DAC}" destId="{039122D2-EF09-483E-A8F7-22239E98048F}" srcOrd="3" destOrd="0" presId="urn:microsoft.com/office/officeart/2018/2/layout/IconVerticalSolidList"/>
    <dgm:cxn modelId="{FFA093DB-3157-4257-9E24-395F75788CD7}" type="presParOf" srcId="{FF74FBDC-E7FE-4BBC-99B2-E2E4A7F8D81F}" destId="{38685770-441D-4908-8224-20FD5900A43C}" srcOrd="5" destOrd="0" presId="urn:microsoft.com/office/officeart/2018/2/layout/IconVerticalSolidList"/>
    <dgm:cxn modelId="{CAB17069-1F57-49AA-8252-84D8B58A036E}" type="presParOf" srcId="{FF74FBDC-E7FE-4BBC-99B2-E2E4A7F8D81F}" destId="{4511521B-1B89-48DD-937F-5D0C76702B0F}" srcOrd="6" destOrd="0" presId="urn:microsoft.com/office/officeart/2018/2/layout/IconVerticalSolidList"/>
    <dgm:cxn modelId="{FFEB7204-C4F7-409C-A693-05E1DA53DCA5}" type="presParOf" srcId="{4511521B-1B89-48DD-937F-5D0C76702B0F}" destId="{4C13C623-48EC-42A9-BCCB-ECE574A1361D}" srcOrd="0" destOrd="0" presId="urn:microsoft.com/office/officeart/2018/2/layout/IconVerticalSolidList"/>
    <dgm:cxn modelId="{13403C52-A43F-4261-AF39-A653EA6A5AE5}" type="presParOf" srcId="{4511521B-1B89-48DD-937F-5D0C76702B0F}" destId="{044F8068-8EDC-4520-A345-8ADBE9CD32BB}" srcOrd="1" destOrd="0" presId="urn:microsoft.com/office/officeart/2018/2/layout/IconVerticalSolidList"/>
    <dgm:cxn modelId="{CEE80678-44A1-4C53-9B50-E15771B52B20}" type="presParOf" srcId="{4511521B-1B89-48DD-937F-5D0C76702B0F}" destId="{6DB0089E-C4D3-425B-9BEF-7AA77F8AE3DA}" srcOrd="2" destOrd="0" presId="urn:microsoft.com/office/officeart/2018/2/layout/IconVerticalSolidList"/>
    <dgm:cxn modelId="{4E2407B6-B05D-462F-8384-C9050AC87891}" type="presParOf" srcId="{4511521B-1B89-48DD-937F-5D0C76702B0F}" destId="{8874FF2E-3C2F-4A6E-A554-C97F75B4A04D}" srcOrd="3" destOrd="0" presId="urn:microsoft.com/office/officeart/2018/2/layout/IconVerticalSolidList"/>
    <dgm:cxn modelId="{8628B49D-2F8C-47F2-A925-3D5E61188D5A}" type="presParOf" srcId="{FF74FBDC-E7FE-4BBC-99B2-E2E4A7F8D81F}" destId="{DE87AD8D-8D4B-40A7-8DD4-1FBB8F0F5E5C}" srcOrd="7" destOrd="0" presId="urn:microsoft.com/office/officeart/2018/2/layout/IconVerticalSolidList"/>
    <dgm:cxn modelId="{B6F05ED0-B641-40FD-A1FE-3DB95C7CB3AD}" type="presParOf" srcId="{FF74FBDC-E7FE-4BBC-99B2-E2E4A7F8D81F}" destId="{2A8C7011-5A8F-43E6-AFAC-F5504C1B8A68}" srcOrd="8" destOrd="0" presId="urn:microsoft.com/office/officeart/2018/2/layout/IconVerticalSolidList"/>
    <dgm:cxn modelId="{E27E6F0D-9CD7-4A96-A32C-3097022C0D77}" type="presParOf" srcId="{2A8C7011-5A8F-43E6-AFAC-F5504C1B8A68}" destId="{A1E2D5AB-1114-4F8B-823E-A4846471CCAA}" srcOrd="0" destOrd="0" presId="urn:microsoft.com/office/officeart/2018/2/layout/IconVerticalSolidList"/>
    <dgm:cxn modelId="{497D6DAF-A6DA-415A-BBA0-8A8BC90BC33A}" type="presParOf" srcId="{2A8C7011-5A8F-43E6-AFAC-F5504C1B8A68}" destId="{5F2443B3-2BA3-435C-92EE-CA64948EDD6B}" srcOrd="1" destOrd="0" presId="urn:microsoft.com/office/officeart/2018/2/layout/IconVerticalSolidList"/>
    <dgm:cxn modelId="{61DCBB4D-229C-4E9C-8119-09E0CC3E48DC}" type="presParOf" srcId="{2A8C7011-5A8F-43E6-AFAC-F5504C1B8A68}" destId="{1DD1D02D-390B-422D-8CAE-2664BCCB9946}" srcOrd="2" destOrd="0" presId="urn:microsoft.com/office/officeart/2018/2/layout/IconVerticalSolidList"/>
    <dgm:cxn modelId="{EC830EDE-583F-4382-A336-CDC7BE62D39D}" type="presParOf" srcId="{2A8C7011-5A8F-43E6-AFAC-F5504C1B8A68}" destId="{1510FC32-BA91-4E39-B6C1-603421D0EC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92F7CC-B698-4A66-ACC2-B13AB49993B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9A3488-CC52-4985-B297-D863ECBF0BAF}">
      <dgm:prSet/>
      <dgm:spPr/>
      <dgm:t>
        <a:bodyPr/>
        <a:lstStyle/>
        <a:p>
          <a:r>
            <a:rPr lang="en-US" b="1" i="0"/>
            <a:t>Business Benefits:</a:t>
          </a:r>
          <a:endParaRPr lang="en-US"/>
        </a:p>
      </dgm:t>
    </dgm:pt>
    <dgm:pt modelId="{D9FBEBA8-1A14-4FE8-86F3-80D816B67A8C}" type="parTrans" cxnId="{D9DF987D-05D4-4B56-AD0D-86115D4C653B}">
      <dgm:prSet/>
      <dgm:spPr/>
      <dgm:t>
        <a:bodyPr/>
        <a:lstStyle/>
        <a:p>
          <a:endParaRPr lang="en-US"/>
        </a:p>
      </dgm:t>
    </dgm:pt>
    <dgm:pt modelId="{477E392D-6591-48CC-9EC2-4812505066B8}" type="sibTrans" cxnId="{D9DF987D-05D4-4B56-AD0D-86115D4C653B}">
      <dgm:prSet/>
      <dgm:spPr/>
      <dgm:t>
        <a:bodyPr/>
        <a:lstStyle/>
        <a:p>
          <a:endParaRPr lang="en-US"/>
        </a:p>
      </dgm:t>
    </dgm:pt>
    <dgm:pt modelId="{82FCF35D-F5DB-4555-8ED6-3EA429A043DF}">
      <dgm:prSet/>
      <dgm:spPr/>
      <dgm:t>
        <a:bodyPr/>
        <a:lstStyle/>
        <a:p>
          <a:r>
            <a:rPr lang="en-US" b="0" i="0"/>
            <a:t>Prevents overstocking and stockouts</a:t>
          </a:r>
          <a:endParaRPr lang="en-US"/>
        </a:p>
      </dgm:t>
    </dgm:pt>
    <dgm:pt modelId="{C27D0B83-930E-475F-9FA3-A9BD708A091C}" type="parTrans" cxnId="{9541BB93-9F53-4E57-9904-F749EAA079D2}">
      <dgm:prSet/>
      <dgm:spPr/>
      <dgm:t>
        <a:bodyPr/>
        <a:lstStyle/>
        <a:p>
          <a:endParaRPr lang="en-US"/>
        </a:p>
      </dgm:t>
    </dgm:pt>
    <dgm:pt modelId="{4BB7CE43-6801-4FD3-89CD-F1E8ADD20ADA}" type="sibTrans" cxnId="{9541BB93-9F53-4E57-9904-F749EAA079D2}">
      <dgm:prSet/>
      <dgm:spPr/>
      <dgm:t>
        <a:bodyPr/>
        <a:lstStyle/>
        <a:p>
          <a:endParaRPr lang="en-US"/>
        </a:p>
      </dgm:t>
    </dgm:pt>
    <dgm:pt modelId="{DF11F680-7602-43F6-9BC4-C2AB025075C7}">
      <dgm:prSet/>
      <dgm:spPr/>
      <dgm:t>
        <a:bodyPr/>
        <a:lstStyle/>
        <a:p>
          <a:r>
            <a:rPr lang="en-US" b="0" i="0"/>
            <a:t>Reduces time spent on manual tracking</a:t>
          </a:r>
          <a:endParaRPr lang="en-US"/>
        </a:p>
      </dgm:t>
    </dgm:pt>
    <dgm:pt modelId="{8260F993-504A-4267-951F-7E56493E0CE9}" type="parTrans" cxnId="{30FF5B62-51B1-4694-AF4F-CCB2475BF7C0}">
      <dgm:prSet/>
      <dgm:spPr/>
      <dgm:t>
        <a:bodyPr/>
        <a:lstStyle/>
        <a:p>
          <a:endParaRPr lang="en-US"/>
        </a:p>
      </dgm:t>
    </dgm:pt>
    <dgm:pt modelId="{7B7DDEF0-0E34-49A0-A61F-19C9FCD9802C}" type="sibTrans" cxnId="{30FF5B62-51B1-4694-AF4F-CCB2475BF7C0}">
      <dgm:prSet/>
      <dgm:spPr/>
      <dgm:t>
        <a:bodyPr/>
        <a:lstStyle/>
        <a:p>
          <a:endParaRPr lang="en-US"/>
        </a:p>
      </dgm:t>
    </dgm:pt>
    <dgm:pt modelId="{05DF1B47-CC3A-4D6A-B9E1-F7F5A56B8CD8}">
      <dgm:prSet/>
      <dgm:spPr/>
      <dgm:t>
        <a:bodyPr/>
        <a:lstStyle/>
        <a:p>
          <a:r>
            <a:rPr lang="en-US" b="0" i="0"/>
            <a:t>Enables smarter buying decisions based on real data</a:t>
          </a:r>
          <a:endParaRPr lang="en-US"/>
        </a:p>
      </dgm:t>
    </dgm:pt>
    <dgm:pt modelId="{D22AFC9C-B2A2-46D5-A927-27210C5AFD19}" type="parTrans" cxnId="{CF1C01EA-ECC0-414B-B213-8CA794A545A2}">
      <dgm:prSet/>
      <dgm:spPr/>
      <dgm:t>
        <a:bodyPr/>
        <a:lstStyle/>
        <a:p>
          <a:endParaRPr lang="en-US"/>
        </a:p>
      </dgm:t>
    </dgm:pt>
    <dgm:pt modelId="{2415B0F4-8314-49EB-868E-947140E13BF6}" type="sibTrans" cxnId="{CF1C01EA-ECC0-414B-B213-8CA794A545A2}">
      <dgm:prSet/>
      <dgm:spPr/>
      <dgm:t>
        <a:bodyPr/>
        <a:lstStyle/>
        <a:p>
          <a:endParaRPr lang="en-US"/>
        </a:p>
      </dgm:t>
    </dgm:pt>
    <dgm:pt modelId="{163A08DC-4E5A-4900-9BDD-A694E03A0DAA}">
      <dgm:prSet/>
      <dgm:spPr/>
      <dgm:t>
        <a:bodyPr/>
        <a:lstStyle/>
        <a:p>
          <a:r>
            <a:rPr lang="en-US" b="1" i="0"/>
            <a:t>Technical Benefits:</a:t>
          </a:r>
          <a:endParaRPr lang="en-US"/>
        </a:p>
      </dgm:t>
    </dgm:pt>
    <dgm:pt modelId="{DAC89550-6E2B-4C1C-B928-1659FC0DD0AA}" type="parTrans" cxnId="{1AB1020F-5E89-4757-AC86-60690867FBD6}">
      <dgm:prSet/>
      <dgm:spPr/>
      <dgm:t>
        <a:bodyPr/>
        <a:lstStyle/>
        <a:p>
          <a:endParaRPr lang="en-US"/>
        </a:p>
      </dgm:t>
    </dgm:pt>
    <dgm:pt modelId="{6C4818C2-6417-4DF5-94F3-E1A36EC7CEB6}" type="sibTrans" cxnId="{1AB1020F-5E89-4757-AC86-60690867FBD6}">
      <dgm:prSet/>
      <dgm:spPr/>
      <dgm:t>
        <a:bodyPr/>
        <a:lstStyle/>
        <a:p>
          <a:endParaRPr lang="en-US"/>
        </a:p>
      </dgm:t>
    </dgm:pt>
    <dgm:pt modelId="{440E314C-40D8-47C8-983C-DACE62C6219E}">
      <dgm:prSet/>
      <dgm:spPr/>
      <dgm:t>
        <a:bodyPr/>
        <a:lstStyle/>
        <a:p>
          <a:r>
            <a:rPr lang="en-US" b="0" i="0" u="none" dirty="0"/>
            <a:t>Django and PostgreSQL</a:t>
          </a:r>
          <a:r>
            <a:rPr lang="en-US" b="0" i="0" dirty="0"/>
            <a:t> provide secure and scalable backend</a:t>
          </a:r>
          <a:endParaRPr lang="en-US" dirty="0"/>
        </a:p>
      </dgm:t>
    </dgm:pt>
    <dgm:pt modelId="{9ED641FE-9C51-49F6-89BA-FA9B765AEF76}" type="parTrans" cxnId="{F659F2B4-2ADA-4EFE-9973-6708C0833C3C}">
      <dgm:prSet/>
      <dgm:spPr/>
      <dgm:t>
        <a:bodyPr/>
        <a:lstStyle/>
        <a:p>
          <a:endParaRPr lang="en-US"/>
        </a:p>
      </dgm:t>
    </dgm:pt>
    <dgm:pt modelId="{636B259E-0DEE-45C0-B310-4083A5B56B6B}" type="sibTrans" cxnId="{F659F2B4-2ADA-4EFE-9973-6708C0833C3C}">
      <dgm:prSet/>
      <dgm:spPr/>
      <dgm:t>
        <a:bodyPr/>
        <a:lstStyle/>
        <a:p>
          <a:endParaRPr lang="en-US"/>
        </a:p>
      </dgm:t>
    </dgm:pt>
    <dgm:pt modelId="{D0DB041F-410C-41C2-BB57-4364ACC58983}">
      <dgm:prSet/>
      <dgm:spPr/>
      <dgm:t>
        <a:bodyPr/>
        <a:lstStyle/>
        <a:p>
          <a:r>
            <a:rPr lang="en-US" b="0" i="0" dirty="0"/>
            <a:t>React makes the frontend user-friendly and mobile-compatible</a:t>
          </a:r>
          <a:endParaRPr lang="en-US" dirty="0"/>
        </a:p>
      </dgm:t>
    </dgm:pt>
    <dgm:pt modelId="{5FA638BA-E0E7-4D7D-BFE1-91A932B1B4BE}" type="parTrans" cxnId="{38B032E6-0444-4158-B278-68E3823FA7C9}">
      <dgm:prSet/>
      <dgm:spPr/>
      <dgm:t>
        <a:bodyPr/>
        <a:lstStyle/>
        <a:p>
          <a:endParaRPr lang="en-US"/>
        </a:p>
      </dgm:t>
    </dgm:pt>
    <dgm:pt modelId="{484B4AE8-D910-4203-9298-EF3C2F30C5F9}" type="sibTrans" cxnId="{38B032E6-0444-4158-B278-68E3823FA7C9}">
      <dgm:prSet/>
      <dgm:spPr/>
      <dgm:t>
        <a:bodyPr/>
        <a:lstStyle/>
        <a:p>
          <a:endParaRPr lang="en-US"/>
        </a:p>
      </dgm:t>
    </dgm:pt>
    <dgm:pt modelId="{643655A9-87C4-4DA6-AB17-EF56912049E6}">
      <dgm:prSet/>
      <dgm:spPr/>
      <dgm:t>
        <a:bodyPr/>
        <a:lstStyle/>
        <a:p>
          <a:r>
            <a:rPr lang="en-US" b="0" i="0" dirty="0"/>
            <a:t>Python helps with forecasting and analytics</a:t>
          </a:r>
          <a:endParaRPr lang="en-US" dirty="0"/>
        </a:p>
      </dgm:t>
    </dgm:pt>
    <dgm:pt modelId="{19ACF79D-B6D8-44FA-B4B4-293409DA0BC4}" type="parTrans" cxnId="{2C811EC8-B570-4215-B36D-46C5DA635FCE}">
      <dgm:prSet/>
      <dgm:spPr/>
      <dgm:t>
        <a:bodyPr/>
        <a:lstStyle/>
        <a:p>
          <a:endParaRPr lang="en-US"/>
        </a:p>
      </dgm:t>
    </dgm:pt>
    <dgm:pt modelId="{93BB5F07-9721-434D-AE4D-31C95E46A5F4}" type="sibTrans" cxnId="{2C811EC8-B570-4215-B36D-46C5DA635FCE}">
      <dgm:prSet/>
      <dgm:spPr/>
      <dgm:t>
        <a:bodyPr/>
        <a:lstStyle/>
        <a:p>
          <a:endParaRPr lang="en-US"/>
        </a:p>
      </dgm:t>
    </dgm:pt>
    <dgm:pt modelId="{775AF4F5-5FC4-DC49-AA60-99AF7567E7B3}" type="pres">
      <dgm:prSet presAssocID="{8392F7CC-B698-4A66-ACC2-B13AB49993BE}" presName="diagram" presStyleCnt="0">
        <dgm:presLayoutVars>
          <dgm:dir/>
          <dgm:resizeHandles val="exact"/>
        </dgm:presLayoutVars>
      </dgm:prSet>
      <dgm:spPr/>
    </dgm:pt>
    <dgm:pt modelId="{46AA5D8E-9EA5-B74E-98E7-B2FCE7F21106}" type="pres">
      <dgm:prSet presAssocID="{CB9A3488-CC52-4985-B297-D863ECBF0BAF}" presName="node" presStyleLbl="node1" presStyleIdx="0" presStyleCnt="8">
        <dgm:presLayoutVars>
          <dgm:bulletEnabled val="1"/>
        </dgm:presLayoutVars>
      </dgm:prSet>
      <dgm:spPr/>
    </dgm:pt>
    <dgm:pt modelId="{0DC7CC15-BA28-5545-8B68-51E78EC7493F}" type="pres">
      <dgm:prSet presAssocID="{477E392D-6591-48CC-9EC2-4812505066B8}" presName="sibTrans" presStyleCnt="0"/>
      <dgm:spPr/>
    </dgm:pt>
    <dgm:pt modelId="{3DB91BAD-1C0C-1A47-A8D5-AF3C246653A6}" type="pres">
      <dgm:prSet presAssocID="{82FCF35D-F5DB-4555-8ED6-3EA429A043DF}" presName="node" presStyleLbl="node1" presStyleIdx="1" presStyleCnt="8">
        <dgm:presLayoutVars>
          <dgm:bulletEnabled val="1"/>
        </dgm:presLayoutVars>
      </dgm:prSet>
      <dgm:spPr/>
    </dgm:pt>
    <dgm:pt modelId="{6887F9AA-4E00-D549-9E06-C7DD615EB949}" type="pres">
      <dgm:prSet presAssocID="{4BB7CE43-6801-4FD3-89CD-F1E8ADD20ADA}" presName="sibTrans" presStyleCnt="0"/>
      <dgm:spPr/>
    </dgm:pt>
    <dgm:pt modelId="{E3DC7A66-903F-6E4D-9C53-288DA7FC6761}" type="pres">
      <dgm:prSet presAssocID="{DF11F680-7602-43F6-9BC4-C2AB025075C7}" presName="node" presStyleLbl="node1" presStyleIdx="2" presStyleCnt="8">
        <dgm:presLayoutVars>
          <dgm:bulletEnabled val="1"/>
        </dgm:presLayoutVars>
      </dgm:prSet>
      <dgm:spPr/>
    </dgm:pt>
    <dgm:pt modelId="{6101CE50-5F29-344D-B867-25CAB66A95F9}" type="pres">
      <dgm:prSet presAssocID="{7B7DDEF0-0E34-49A0-A61F-19C9FCD9802C}" presName="sibTrans" presStyleCnt="0"/>
      <dgm:spPr/>
    </dgm:pt>
    <dgm:pt modelId="{B4D88CB2-B4BD-ED4E-9D60-370288843A85}" type="pres">
      <dgm:prSet presAssocID="{05DF1B47-CC3A-4D6A-B9E1-F7F5A56B8CD8}" presName="node" presStyleLbl="node1" presStyleIdx="3" presStyleCnt="8">
        <dgm:presLayoutVars>
          <dgm:bulletEnabled val="1"/>
        </dgm:presLayoutVars>
      </dgm:prSet>
      <dgm:spPr/>
    </dgm:pt>
    <dgm:pt modelId="{3606E06A-59AC-B446-9A24-FB126BAB010C}" type="pres">
      <dgm:prSet presAssocID="{2415B0F4-8314-49EB-868E-947140E13BF6}" presName="sibTrans" presStyleCnt="0"/>
      <dgm:spPr/>
    </dgm:pt>
    <dgm:pt modelId="{4BD01E68-358F-2D4C-A625-3C5836897ABB}" type="pres">
      <dgm:prSet presAssocID="{163A08DC-4E5A-4900-9BDD-A694E03A0DAA}" presName="node" presStyleLbl="node1" presStyleIdx="4" presStyleCnt="8">
        <dgm:presLayoutVars>
          <dgm:bulletEnabled val="1"/>
        </dgm:presLayoutVars>
      </dgm:prSet>
      <dgm:spPr/>
    </dgm:pt>
    <dgm:pt modelId="{5DCAB85A-2AEB-7A4B-BF55-71EB4CDEF429}" type="pres">
      <dgm:prSet presAssocID="{6C4818C2-6417-4DF5-94F3-E1A36EC7CEB6}" presName="sibTrans" presStyleCnt="0"/>
      <dgm:spPr/>
    </dgm:pt>
    <dgm:pt modelId="{16916EA7-0193-354E-9A04-B3C296BEC8B4}" type="pres">
      <dgm:prSet presAssocID="{440E314C-40D8-47C8-983C-DACE62C6219E}" presName="node" presStyleLbl="node1" presStyleIdx="5" presStyleCnt="8">
        <dgm:presLayoutVars>
          <dgm:bulletEnabled val="1"/>
        </dgm:presLayoutVars>
      </dgm:prSet>
      <dgm:spPr/>
    </dgm:pt>
    <dgm:pt modelId="{F34403E8-0DA6-FC40-9239-3B8F5030D19E}" type="pres">
      <dgm:prSet presAssocID="{636B259E-0DEE-45C0-B310-4083A5B56B6B}" presName="sibTrans" presStyleCnt="0"/>
      <dgm:spPr/>
    </dgm:pt>
    <dgm:pt modelId="{905038F9-585B-2246-BB1D-6954A95F4557}" type="pres">
      <dgm:prSet presAssocID="{D0DB041F-410C-41C2-BB57-4364ACC58983}" presName="node" presStyleLbl="node1" presStyleIdx="6" presStyleCnt="8">
        <dgm:presLayoutVars>
          <dgm:bulletEnabled val="1"/>
        </dgm:presLayoutVars>
      </dgm:prSet>
      <dgm:spPr/>
    </dgm:pt>
    <dgm:pt modelId="{AB246F27-51DB-A640-979E-3A872EBE42E2}" type="pres">
      <dgm:prSet presAssocID="{484B4AE8-D910-4203-9298-EF3C2F30C5F9}" presName="sibTrans" presStyleCnt="0"/>
      <dgm:spPr/>
    </dgm:pt>
    <dgm:pt modelId="{4413941E-1F79-B341-9846-9A7D04C641D4}" type="pres">
      <dgm:prSet presAssocID="{643655A9-87C4-4DA6-AB17-EF56912049E6}" presName="node" presStyleLbl="node1" presStyleIdx="7" presStyleCnt="8">
        <dgm:presLayoutVars>
          <dgm:bulletEnabled val="1"/>
        </dgm:presLayoutVars>
      </dgm:prSet>
      <dgm:spPr/>
    </dgm:pt>
  </dgm:ptLst>
  <dgm:cxnLst>
    <dgm:cxn modelId="{1AB1020F-5E89-4757-AC86-60690867FBD6}" srcId="{8392F7CC-B698-4A66-ACC2-B13AB49993BE}" destId="{163A08DC-4E5A-4900-9BDD-A694E03A0DAA}" srcOrd="4" destOrd="0" parTransId="{DAC89550-6E2B-4C1C-B928-1659FC0DD0AA}" sibTransId="{6C4818C2-6417-4DF5-94F3-E1A36EC7CEB6}"/>
    <dgm:cxn modelId="{2B426525-203C-B240-BFA1-A5B415FB67CF}" type="presOf" srcId="{D0DB041F-410C-41C2-BB57-4364ACC58983}" destId="{905038F9-585B-2246-BB1D-6954A95F4557}" srcOrd="0" destOrd="0" presId="urn:microsoft.com/office/officeart/2005/8/layout/default"/>
    <dgm:cxn modelId="{30FF5B62-51B1-4694-AF4F-CCB2475BF7C0}" srcId="{8392F7CC-B698-4A66-ACC2-B13AB49993BE}" destId="{DF11F680-7602-43F6-9BC4-C2AB025075C7}" srcOrd="2" destOrd="0" parTransId="{8260F993-504A-4267-951F-7E56493E0CE9}" sibTransId="{7B7DDEF0-0E34-49A0-A61F-19C9FCD9802C}"/>
    <dgm:cxn modelId="{9FDA7878-01A0-ED4B-9F61-7E243A320BC7}" type="presOf" srcId="{CB9A3488-CC52-4985-B297-D863ECBF0BAF}" destId="{46AA5D8E-9EA5-B74E-98E7-B2FCE7F21106}" srcOrd="0" destOrd="0" presId="urn:microsoft.com/office/officeart/2005/8/layout/default"/>
    <dgm:cxn modelId="{D9DF987D-05D4-4B56-AD0D-86115D4C653B}" srcId="{8392F7CC-B698-4A66-ACC2-B13AB49993BE}" destId="{CB9A3488-CC52-4985-B297-D863ECBF0BAF}" srcOrd="0" destOrd="0" parTransId="{D9FBEBA8-1A14-4FE8-86F3-80D816B67A8C}" sibTransId="{477E392D-6591-48CC-9EC2-4812505066B8}"/>
    <dgm:cxn modelId="{9541BB93-9F53-4E57-9904-F749EAA079D2}" srcId="{8392F7CC-B698-4A66-ACC2-B13AB49993BE}" destId="{82FCF35D-F5DB-4555-8ED6-3EA429A043DF}" srcOrd="1" destOrd="0" parTransId="{C27D0B83-930E-475F-9FA3-A9BD708A091C}" sibTransId="{4BB7CE43-6801-4FD3-89CD-F1E8ADD20ADA}"/>
    <dgm:cxn modelId="{E7CB8E96-A4B9-D04F-AB6D-EC43AAF0756B}" type="presOf" srcId="{163A08DC-4E5A-4900-9BDD-A694E03A0DAA}" destId="{4BD01E68-358F-2D4C-A625-3C5836897ABB}" srcOrd="0" destOrd="0" presId="urn:microsoft.com/office/officeart/2005/8/layout/default"/>
    <dgm:cxn modelId="{BFBD3DA7-A1D3-5445-B190-3886BCE98C6E}" type="presOf" srcId="{643655A9-87C4-4DA6-AB17-EF56912049E6}" destId="{4413941E-1F79-B341-9846-9A7D04C641D4}" srcOrd="0" destOrd="0" presId="urn:microsoft.com/office/officeart/2005/8/layout/default"/>
    <dgm:cxn modelId="{4F3A76AC-90B0-704C-92CA-6D7993EE80AE}" type="presOf" srcId="{8392F7CC-B698-4A66-ACC2-B13AB49993BE}" destId="{775AF4F5-5FC4-DC49-AA60-99AF7567E7B3}" srcOrd="0" destOrd="0" presId="urn:microsoft.com/office/officeart/2005/8/layout/default"/>
    <dgm:cxn modelId="{669FFDB1-8788-FE43-8A8B-18BF84735E76}" type="presOf" srcId="{440E314C-40D8-47C8-983C-DACE62C6219E}" destId="{16916EA7-0193-354E-9A04-B3C296BEC8B4}" srcOrd="0" destOrd="0" presId="urn:microsoft.com/office/officeart/2005/8/layout/default"/>
    <dgm:cxn modelId="{F659F2B4-2ADA-4EFE-9973-6708C0833C3C}" srcId="{8392F7CC-B698-4A66-ACC2-B13AB49993BE}" destId="{440E314C-40D8-47C8-983C-DACE62C6219E}" srcOrd="5" destOrd="0" parTransId="{9ED641FE-9C51-49F6-89BA-FA9B765AEF76}" sibTransId="{636B259E-0DEE-45C0-B310-4083A5B56B6B}"/>
    <dgm:cxn modelId="{2C811EC8-B570-4215-B36D-46C5DA635FCE}" srcId="{8392F7CC-B698-4A66-ACC2-B13AB49993BE}" destId="{643655A9-87C4-4DA6-AB17-EF56912049E6}" srcOrd="7" destOrd="0" parTransId="{19ACF79D-B6D8-44FA-B4B4-293409DA0BC4}" sibTransId="{93BB5F07-9721-434D-AE4D-31C95E46A5F4}"/>
    <dgm:cxn modelId="{D45ED5CB-BDDF-D646-8E24-69E86D18BA53}" type="presOf" srcId="{82FCF35D-F5DB-4555-8ED6-3EA429A043DF}" destId="{3DB91BAD-1C0C-1A47-A8D5-AF3C246653A6}" srcOrd="0" destOrd="0" presId="urn:microsoft.com/office/officeart/2005/8/layout/default"/>
    <dgm:cxn modelId="{6BC47ED9-6AB9-074D-9E03-CC13B37A3A90}" type="presOf" srcId="{05DF1B47-CC3A-4D6A-B9E1-F7F5A56B8CD8}" destId="{B4D88CB2-B4BD-ED4E-9D60-370288843A85}" srcOrd="0" destOrd="0" presId="urn:microsoft.com/office/officeart/2005/8/layout/default"/>
    <dgm:cxn modelId="{38B032E6-0444-4158-B278-68E3823FA7C9}" srcId="{8392F7CC-B698-4A66-ACC2-B13AB49993BE}" destId="{D0DB041F-410C-41C2-BB57-4364ACC58983}" srcOrd="6" destOrd="0" parTransId="{5FA638BA-E0E7-4D7D-BFE1-91A932B1B4BE}" sibTransId="{484B4AE8-D910-4203-9298-EF3C2F30C5F9}"/>
    <dgm:cxn modelId="{CF1C01EA-ECC0-414B-B213-8CA794A545A2}" srcId="{8392F7CC-B698-4A66-ACC2-B13AB49993BE}" destId="{05DF1B47-CC3A-4D6A-B9E1-F7F5A56B8CD8}" srcOrd="3" destOrd="0" parTransId="{D22AFC9C-B2A2-46D5-A927-27210C5AFD19}" sibTransId="{2415B0F4-8314-49EB-868E-947140E13BF6}"/>
    <dgm:cxn modelId="{D3C6DCF0-6A88-3C48-BD95-37CD795498AA}" type="presOf" srcId="{DF11F680-7602-43F6-9BC4-C2AB025075C7}" destId="{E3DC7A66-903F-6E4D-9C53-288DA7FC6761}" srcOrd="0" destOrd="0" presId="urn:microsoft.com/office/officeart/2005/8/layout/default"/>
    <dgm:cxn modelId="{6590683F-51DE-4245-8329-023D3EDA76CC}" type="presParOf" srcId="{775AF4F5-5FC4-DC49-AA60-99AF7567E7B3}" destId="{46AA5D8E-9EA5-B74E-98E7-B2FCE7F21106}" srcOrd="0" destOrd="0" presId="urn:microsoft.com/office/officeart/2005/8/layout/default"/>
    <dgm:cxn modelId="{53990045-69FA-F64E-8315-FA305DDA4160}" type="presParOf" srcId="{775AF4F5-5FC4-DC49-AA60-99AF7567E7B3}" destId="{0DC7CC15-BA28-5545-8B68-51E78EC7493F}" srcOrd="1" destOrd="0" presId="urn:microsoft.com/office/officeart/2005/8/layout/default"/>
    <dgm:cxn modelId="{362DF170-84B4-8141-97DB-0BBD74C70CD0}" type="presParOf" srcId="{775AF4F5-5FC4-DC49-AA60-99AF7567E7B3}" destId="{3DB91BAD-1C0C-1A47-A8D5-AF3C246653A6}" srcOrd="2" destOrd="0" presId="urn:microsoft.com/office/officeart/2005/8/layout/default"/>
    <dgm:cxn modelId="{2E96E6EA-2B5B-C548-B7F6-572D3BAFF2D2}" type="presParOf" srcId="{775AF4F5-5FC4-DC49-AA60-99AF7567E7B3}" destId="{6887F9AA-4E00-D549-9E06-C7DD615EB949}" srcOrd="3" destOrd="0" presId="urn:microsoft.com/office/officeart/2005/8/layout/default"/>
    <dgm:cxn modelId="{D08407F5-D6A9-B747-8167-AA6EA12B1855}" type="presParOf" srcId="{775AF4F5-5FC4-DC49-AA60-99AF7567E7B3}" destId="{E3DC7A66-903F-6E4D-9C53-288DA7FC6761}" srcOrd="4" destOrd="0" presId="urn:microsoft.com/office/officeart/2005/8/layout/default"/>
    <dgm:cxn modelId="{49379406-3E3E-2F4C-98A7-E4510776482C}" type="presParOf" srcId="{775AF4F5-5FC4-DC49-AA60-99AF7567E7B3}" destId="{6101CE50-5F29-344D-B867-25CAB66A95F9}" srcOrd="5" destOrd="0" presId="urn:microsoft.com/office/officeart/2005/8/layout/default"/>
    <dgm:cxn modelId="{211A065E-1534-F545-B2D0-F7FF6FF5A391}" type="presParOf" srcId="{775AF4F5-5FC4-DC49-AA60-99AF7567E7B3}" destId="{B4D88CB2-B4BD-ED4E-9D60-370288843A85}" srcOrd="6" destOrd="0" presId="urn:microsoft.com/office/officeart/2005/8/layout/default"/>
    <dgm:cxn modelId="{6F63871F-4EC1-1A44-B123-8A95C1C64A66}" type="presParOf" srcId="{775AF4F5-5FC4-DC49-AA60-99AF7567E7B3}" destId="{3606E06A-59AC-B446-9A24-FB126BAB010C}" srcOrd="7" destOrd="0" presId="urn:microsoft.com/office/officeart/2005/8/layout/default"/>
    <dgm:cxn modelId="{A1CD4271-A0AC-3147-8431-6156D827FCFF}" type="presParOf" srcId="{775AF4F5-5FC4-DC49-AA60-99AF7567E7B3}" destId="{4BD01E68-358F-2D4C-A625-3C5836897ABB}" srcOrd="8" destOrd="0" presId="urn:microsoft.com/office/officeart/2005/8/layout/default"/>
    <dgm:cxn modelId="{C556EC1B-D0CA-C443-B0DD-9E8E1914CF58}" type="presParOf" srcId="{775AF4F5-5FC4-DC49-AA60-99AF7567E7B3}" destId="{5DCAB85A-2AEB-7A4B-BF55-71EB4CDEF429}" srcOrd="9" destOrd="0" presId="urn:microsoft.com/office/officeart/2005/8/layout/default"/>
    <dgm:cxn modelId="{2386BA5A-97FE-9A48-A87D-CCEE3A3EBAB9}" type="presParOf" srcId="{775AF4F5-5FC4-DC49-AA60-99AF7567E7B3}" destId="{16916EA7-0193-354E-9A04-B3C296BEC8B4}" srcOrd="10" destOrd="0" presId="urn:microsoft.com/office/officeart/2005/8/layout/default"/>
    <dgm:cxn modelId="{FBD2375B-B205-6042-B007-5B07F9CEC067}" type="presParOf" srcId="{775AF4F5-5FC4-DC49-AA60-99AF7567E7B3}" destId="{F34403E8-0DA6-FC40-9239-3B8F5030D19E}" srcOrd="11" destOrd="0" presId="urn:microsoft.com/office/officeart/2005/8/layout/default"/>
    <dgm:cxn modelId="{C05452CC-D931-2941-A844-F03401FD8560}" type="presParOf" srcId="{775AF4F5-5FC4-DC49-AA60-99AF7567E7B3}" destId="{905038F9-585B-2246-BB1D-6954A95F4557}" srcOrd="12" destOrd="0" presId="urn:microsoft.com/office/officeart/2005/8/layout/default"/>
    <dgm:cxn modelId="{4689F4E3-47C5-F343-B613-A03BD80A14CF}" type="presParOf" srcId="{775AF4F5-5FC4-DC49-AA60-99AF7567E7B3}" destId="{AB246F27-51DB-A640-979E-3A872EBE42E2}" srcOrd="13" destOrd="0" presId="urn:microsoft.com/office/officeart/2005/8/layout/default"/>
    <dgm:cxn modelId="{0CD48164-5AF0-8842-B07F-20FC3E47E689}" type="presParOf" srcId="{775AF4F5-5FC4-DC49-AA60-99AF7567E7B3}" destId="{4413941E-1F79-B341-9846-9A7D04C641D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B007FB-5E4C-4777-AAD9-22B5522DD756}" type="doc">
      <dgm:prSet loTypeId="urn:microsoft.com/office/officeart/2005/8/layout/matrix3" loCatId="matrix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D17CC08-3686-4E9F-90A8-095D70D52809}">
      <dgm:prSet/>
      <dgm:spPr/>
      <dgm:t>
        <a:bodyPr/>
        <a:lstStyle/>
        <a:p>
          <a:r>
            <a:rPr lang="en-US" b="0" i="0"/>
            <a:t>Mobile responsive</a:t>
          </a:r>
          <a:endParaRPr lang="en-US"/>
        </a:p>
      </dgm:t>
    </dgm:pt>
    <dgm:pt modelId="{02B5EDD4-EFA4-49EF-94C2-0FB0767BD091}" type="parTrans" cxnId="{1A895DF3-F347-46C4-BCBB-95F4C099A0E7}">
      <dgm:prSet/>
      <dgm:spPr/>
      <dgm:t>
        <a:bodyPr/>
        <a:lstStyle/>
        <a:p>
          <a:endParaRPr lang="en-US"/>
        </a:p>
      </dgm:t>
    </dgm:pt>
    <dgm:pt modelId="{B676736F-E15F-4F44-B771-414639979BC2}" type="sibTrans" cxnId="{1A895DF3-F347-46C4-BCBB-95F4C099A0E7}">
      <dgm:prSet/>
      <dgm:spPr/>
      <dgm:t>
        <a:bodyPr/>
        <a:lstStyle/>
        <a:p>
          <a:endParaRPr lang="en-US"/>
        </a:p>
      </dgm:t>
    </dgm:pt>
    <dgm:pt modelId="{820FB372-43B6-434D-8C45-D99245668817}">
      <dgm:prSet/>
      <dgm:spPr/>
      <dgm:t>
        <a:bodyPr/>
        <a:lstStyle/>
        <a:p>
          <a:r>
            <a:rPr lang="en-US" b="0" i="0"/>
            <a:t>Role-based access control</a:t>
          </a:r>
          <a:endParaRPr lang="en-US"/>
        </a:p>
      </dgm:t>
    </dgm:pt>
    <dgm:pt modelId="{6F080CD9-6E45-4634-BBC2-5235AE6B9AC1}" type="parTrans" cxnId="{69A4E98B-8C72-46EC-9BEB-394F61A7EEFA}">
      <dgm:prSet/>
      <dgm:spPr/>
      <dgm:t>
        <a:bodyPr/>
        <a:lstStyle/>
        <a:p>
          <a:endParaRPr lang="en-US"/>
        </a:p>
      </dgm:t>
    </dgm:pt>
    <dgm:pt modelId="{76740AEF-6437-438E-91D5-597A8707EFC0}" type="sibTrans" cxnId="{69A4E98B-8C72-46EC-9BEB-394F61A7EEFA}">
      <dgm:prSet/>
      <dgm:spPr/>
      <dgm:t>
        <a:bodyPr/>
        <a:lstStyle/>
        <a:p>
          <a:endParaRPr lang="en-US"/>
        </a:p>
      </dgm:t>
    </dgm:pt>
    <dgm:pt modelId="{09887507-3B7A-4836-A67A-6EF956754554}">
      <dgm:prSet/>
      <dgm:spPr/>
      <dgm:t>
        <a:bodyPr/>
        <a:lstStyle/>
        <a:p>
          <a:r>
            <a:rPr lang="en-US" b="0" i="0"/>
            <a:t>Real-time inventory alerts</a:t>
          </a:r>
          <a:endParaRPr lang="en-US"/>
        </a:p>
      </dgm:t>
    </dgm:pt>
    <dgm:pt modelId="{11C7B6C6-43E4-4027-B74B-D9AA71BF6F38}" type="parTrans" cxnId="{1501F481-5DC4-4991-B1C9-DE5213BD23FC}">
      <dgm:prSet/>
      <dgm:spPr/>
      <dgm:t>
        <a:bodyPr/>
        <a:lstStyle/>
        <a:p>
          <a:endParaRPr lang="en-US"/>
        </a:p>
      </dgm:t>
    </dgm:pt>
    <dgm:pt modelId="{A34EF743-4A78-40F8-B585-F68A38E539B6}" type="sibTrans" cxnId="{1501F481-5DC4-4991-B1C9-DE5213BD23FC}">
      <dgm:prSet/>
      <dgm:spPr/>
      <dgm:t>
        <a:bodyPr/>
        <a:lstStyle/>
        <a:p>
          <a:endParaRPr lang="en-US"/>
        </a:p>
      </dgm:t>
    </dgm:pt>
    <dgm:pt modelId="{B5A0A555-7ACA-4802-BF01-A4CBE2BF6897}">
      <dgm:prSet/>
      <dgm:spPr/>
      <dgm:t>
        <a:bodyPr/>
        <a:lstStyle/>
        <a:p>
          <a:r>
            <a:rPr lang="en-US" b="0" i="0"/>
            <a:t>Integrated graphs and reports</a:t>
          </a:r>
          <a:endParaRPr lang="en-US"/>
        </a:p>
      </dgm:t>
    </dgm:pt>
    <dgm:pt modelId="{8DCA44AF-A74B-47DD-953E-D6F2D0565807}" type="parTrans" cxnId="{662F4869-150E-405B-9D1F-2FF94191C973}">
      <dgm:prSet/>
      <dgm:spPr/>
      <dgm:t>
        <a:bodyPr/>
        <a:lstStyle/>
        <a:p>
          <a:endParaRPr lang="en-US"/>
        </a:p>
      </dgm:t>
    </dgm:pt>
    <dgm:pt modelId="{C214EA46-C8EA-4A96-8C65-C988034BD6D3}" type="sibTrans" cxnId="{662F4869-150E-405B-9D1F-2FF94191C973}">
      <dgm:prSet/>
      <dgm:spPr/>
      <dgm:t>
        <a:bodyPr/>
        <a:lstStyle/>
        <a:p>
          <a:endParaRPr lang="en-US"/>
        </a:p>
      </dgm:t>
    </dgm:pt>
    <dgm:pt modelId="{3BFE4E7E-8CD2-F648-AEB8-AA34704575C8}" type="pres">
      <dgm:prSet presAssocID="{82B007FB-5E4C-4777-AAD9-22B5522DD756}" presName="matrix" presStyleCnt="0">
        <dgm:presLayoutVars>
          <dgm:chMax val="1"/>
          <dgm:dir/>
          <dgm:resizeHandles val="exact"/>
        </dgm:presLayoutVars>
      </dgm:prSet>
      <dgm:spPr/>
    </dgm:pt>
    <dgm:pt modelId="{E0A69631-4B65-E742-AEF6-6A0466D26536}" type="pres">
      <dgm:prSet presAssocID="{82B007FB-5E4C-4777-AAD9-22B5522DD756}" presName="diamond" presStyleLbl="bgShp" presStyleIdx="0" presStyleCnt="1"/>
      <dgm:spPr/>
    </dgm:pt>
    <dgm:pt modelId="{E2BE0ABD-D20A-DF4F-91CF-F5DCDD5ED052}" type="pres">
      <dgm:prSet presAssocID="{82B007FB-5E4C-4777-AAD9-22B5522DD756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94C7AE6-D2EA-6745-8000-51127BF96510}" type="pres">
      <dgm:prSet presAssocID="{82B007FB-5E4C-4777-AAD9-22B5522DD75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5C9AFC5-DA7D-144E-8F66-E25C683EBBAF}" type="pres">
      <dgm:prSet presAssocID="{82B007FB-5E4C-4777-AAD9-22B5522DD75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ACD0474-D8C0-974A-9EDA-923549D16667}" type="pres">
      <dgm:prSet presAssocID="{82B007FB-5E4C-4777-AAD9-22B5522DD75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888D40E-BCC5-7B49-82FF-FDA7E8E3A4D8}" type="presOf" srcId="{B5A0A555-7ACA-4802-BF01-A4CBE2BF6897}" destId="{8ACD0474-D8C0-974A-9EDA-923549D16667}" srcOrd="0" destOrd="0" presId="urn:microsoft.com/office/officeart/2005/8/layout/matrix3"/>
    <dgm:cxn modelId="{662F4869-150E-405B-9D1F-2FF94191C973}" srcId="{82B007FB-5E4C-4777-AAD9-22B5522DD756}" destId="{B5A0A555-7ACA-4802-BF01-A4CBE2BF6897}" srcOrd="3" destOrd="0" parTransId="{8DCA44AF-A74B-47DD-953E-D6F2D0565807}" sibTransId="{C214EA46-C8EA-4A96-8C65-C988034BD6D3}"/>
    <dgm:cxn modelId="{B016536B-CC21-FB44-A2D9-C728449D207A}" type="presOf" srcId="{82B007FB-5E4C-4777-AAD9-22B5522DD756}" destId="{3BFE4E7E-8CD2-F648-AEB8-AA34704575C8}" srcOrd="0" destOrd="0" presId="urn:microsoft.com/office/officeart/2005/8/layout/matrix3"/>
    <dgm:cxn modelId="{1501F481-5DC4-4991-B1C9-DE5213BD23FC}" srcId="{82B007FB-5E4C-4777-AAD9-22B5522DD756}" destId="{09887507-3B7A-4836-A67A-6EF956754554}" srcOrd="2" destOrd="0" parTransId="{11C7B6C6-43E4-4027-B74B-D9AA71BF6F38}" sibTransId="{A34EF743-4A78-40F8-B585-F68A38E539B6}"/>
    <dgm:cxn modelId="{69A4E98B-8C72-46EC-9BEB-394F61A7EEFA}" srcId="{82B007FB-5E4C-4777-AAD9-22B5522DD756}" destId="{820FB372-43B6-434D-8C45-D99245668817}" srcOrd="1" destOrd="0" parTransId="{6F080CD9-6E45-4634-BBC2-5235AE6B9AC1}" sibTransId="{76740AEF-6437-438E-91D5-597A8707EFC0}"/>
    <dgm:cxn modelId="{5301D8BF-E786-5E4B-A60D-F49E7C1A0016}" type="presOf" srcId="{820FB372-43B6-434D-8C45-D99245668817}" destId="{B94C7AE6-D2EA-6745-8000-51127BF96510}" srcOrd="0" destOrd="0" presId="urn:microsoft.com/office/officeart/2005/8/layout/matrix3"/>
    <dgm:cxn modelId="{BADA4AE5-552C-0142-8985-E1B3DE830C77}" type="presOf" srcId="{09887507-3B7A-4836-A67A-6EF956754554}" destId="{25C9AFC5-DA7D-144E-8F66-E25C683EBBAF}" srcOrd="0" destOrd="0" presId="urn:microsoft.com/office/officeart/2005/8/layout/matrix3"/>
    <dgm:cxn modelId="{1A895DF3-F347-46C4-BCBB-95F4C099A0E7}" srcId="{82B007FB-5E4C-4777-AAD9-22B5522DD756}" destId="{8D17CC08-3686-4E9F-90A8-095D70D52809}" srcOrd="0" destOrd="0" parTransId="{02B5EDD4-EFA4-49EF-94C2-0FB0767BD091}" sibTransId="{B676736F-E15F-4F44-B771-414639979BC2}"/>
    <dgm:cxn modelId="{1BE304FB-BE28-E94A-B24B-53B79ED99CA7}" type="presOf" srcId="{8D17CC08-3686-4E9F-90A8-095D70D52809}" destId="{E2BE0ABD-D20A-DF4F-91CF-F5DCDD5ED052}" srcOrd="0" destOrd="0" presId="urn:microsoft.com/office/officeart/2005/8/layout/matrix3"/>
    <dgm:cxn modelId="{F204D7FF-4C53-2446-BB54-0A58D0309F62}" type="presParOf" srcId="{3BFE4E7E-8CD2-F648-AEB8-AA34704575C8}" destId="{E0A69631-4B65-E742-AEF6-6A0466D26536}" srcOrd="0" destOrd="0" presId="urn:microsoft.com/office/officeart/2005/8/layout/matrix3"/>
    <dgm:cxn modelId="{F8B37E48-B3EB-0848-841C-93467644B4F9}" type="presParOf" srcId="{3BFE4E7E-8CD2-F648-AEB8-AA34704575C8}" destId="{E2BE0ABD-D20A-DF4F-91CF-F5DCDD5ED052}" srcOrd="1" destOrd="0" presId="urn:microsoft.com/office/officeart/2005/8/layout/matrix3"/>
    <dgm:cxn modelId="{1DF21844-9753-1149-B867-57AB4F17C9DE}" type="presParOf" srcId="{3BFE4E7E-8CD2-F648-AEB8-AA34704575C8}" destId="{B94C7AE6-D2EA-6745-8000-51127BF96510}" srcOrd="2" destOrd="0" presId="urn:microsoft.com/office/officeart/2005/8/layout/matrix3"/>
    <dgm:cxn modelId="{B2F77618-8E43-7340-8A17-8D61BC91A0F6}" type="presParOf" srcId="{3BFE4E7E-8CD2-F648-AEB8-AA34704575C8}" destId="{25C9AFC5-DA7D-144E-8F66-E25C683EBBAF}" srcOrd="3" destOrd="0" presId="urn:microsoft.com/office/officeart/2005/8/layout/matrix3"/>
    <dgm:cxn modelId="{3010D295-FAB1-2A42-865F-27E3095ACF1B}" type="presParOf" srcId="{3BFE4E7E-8CD2-F648-AEB8-AA34704575C8}" destId="{8ACD0474-D8C0-974A-9EDA-923549D1666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9AEB42-FD46-4123-BCD6-C247F2CAF0D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D6FF81-6FC5-47D0-83D5-C3A66B6477A7}">
      <dgm:prSet/>
      <dgm:spPr/>
      <dgm:t>
        <a:bodyPr/>
        <a:lstStyle/>
        <a:p>
          <a:r>
            <a:rPr lang="en-US" b="0" i="0"/>
            <a:t>Begin rollout in one department</a:t>
          </a:r>
          <a:endParaRPr lang="en-US"/>
        </a:p>
      </dgm:t>
    </dgm:pt>
    <dgm:pt modelId="{E36D94D1-2CC9-472E-9250-DF2FC0085B93}" type="parTrans" cxnId="{9565CF84-7275-4D06-A77D-A7CF01506A73}">
      <dgm:prSet/>
      <dgm:spPr/>
      <dgm:t>
        <a:bodyPr/>
        <a:lstStyle/>
        <a:p>
          <a:endParaRPr lang="en-US"/>
        </a:p>
      </dgm:t>
    </dgm:pt>
    <dgm:pt modelId="{18A61A2B-AD76-4268-B717-0D47026A8156}" type="sibTrans" cxnId="{9565CF84-7275-4D06-A77D-A7CF01506A73}">
      <dgm:prSet/>
      <dgm:spPr/>
      <dgm:t>
        <a:bodyPr/>
        <a:lstStyle/>
        <a:p>
          <a:endParaRPr lang="en-US"/>
        </a:p>
      </dgm:t>
    </dgm:pt>
    <dgm:pt modelId="{CC362D30-A704-4889-B546-96FEBDBB1460}">
      <dgm:prSet/>
      <dgm:spPr/>
      <dgm:t>
        <a:bodyPr/>
        <a:lstStyle/>
        <a:p>
          <a:r>
            <a:rPr lang="en-US" b="0" i="0"/>
            <a:t>Train staff with live sessions and guides</a:t>
          </a:r>
          <a:endParaRPr lang="en-US"/>
        </a:p>
      </dgm:t>
    </dgm:pt>
    <dgm:pt modelId="{44841041-C447-40EF-A3B0-E8CF9D0BFD51}" type="parTrans" cxnId="{38AF127B-1DDC-4ECA-9106-88830FAF6125}">
      <dgm:prSet/>
      <dgm:spPr/>
      <dgm:t>
        <a:bodyPr/>
        <a:lstStyle/>
        <a:p>
          <a:endParaRPr lang="en-US"/>
        </a:p>
      </dgm:t>
    </dgm:pt>
    <dgm:pt modelId="{64F1ECE3-D8C3-4098-B584-7469368093DB}" type="sibTrans" cxnId="{38AF127B-1DDC-4ECA-9106-88830FAF6125}">
      <dgm:prSet/>
      <dgm:spPr/>
      <dgm:t>
        <a:bodyPr/>
        <a:lstStyle/>
        <a:p>
          <a:endParaRPr lang="en-US"/>
        </a:p>
      </dgm:t>
    </dgm:pt>
    <dgm:pt modelId="{3990877E-2B4A-47B5-B119-844B2F7EA8F6}">
      <dgm:prSet/>
      <dgm:spPr/>
      <dgm:t>
        <a:bodyPr/>
        <a:lstStyle/>
        <a:p>
          <a:r>
            <a:rPr lang="en-US" b="0" i="0"/>
            <a:t>Migrate old inventory data to system</a:t>
          </a:r>
          <a:endParaRPr lang="en-US"/>
        </a:p>
      </dgm:t>
    </dgm:pt>
    <dgm:pt modelId="{DBB48FA0-FC91-4CF4-AD18-80A63C17C523}" type="parTrans" cxnId="{DE83009C-BCDC-4098-953D-690D80F86A42}">
      <dgm:prSet/>
      <dgm:spPr/>
      <dgm:t>
        <a:bodyPr/>
        <a:lstStyle/>
        <a:p>
          <a:endParaRPr lang="en-US"/>
        </a:p>
      </dgm:t>
    </dgm:pt>
    <dgm:pt modelId="{1A0F8B35-B5BC-410B-8592-C895A591DAE8}" type="sibTrans" cxnId="{DE83009C-BCDC-4098-953D-690D80F86A42}">
      <dgm:prSet/>
      <dgm:spPr/>
      <dgm:t>
        <a:bodyPr/>
        <a:lstStyle/>
        <a:p>
          <a:endParaRPr lang="en-US"/>
        </a:p>
      </dgm:t>
    </dgm:pt>
    <dgm:pt modelId="{17CE285B-C3AF-46B9-8709-8E35C11811AC}">
      <dgm:prSet/>
      <dgm:spPr/>
      <dgm:t>
        <a:bodyPr/>
        <a:lstStyle/>
        <a:p>
          <a:r>
            <a:rPr lang="en-US" b="0" i="0"/>
            <a:t>Use feedback to improve and release next phase</a:t>
          </a:r>
          <a:endParaRPr lang="en-US"/>
        </a:p>
      </dgm:t>
    </dgm:pt>
    <dgm:pt modelId="{56142C07-55DB-489D-B433-251F37147BF1}" type="parTrans" cxnId="{DFFC29EB-6EF3-4FB3-AAA0-BF0FD55B279F}">
      <dgm:prSet/>
      <dgm:spPr/>
      <dgm:t>
        <a:bodyPr/>
        <a:lstStyle/>
        <a:p>
          <a:endParaRPr lang="en-US"/>
        </a:p>
      </dgm:t>
    </dgm:pt>
    <dgm:pt modelId="{50608695-1E3E-466C-BB69-6AB346DD46C4}" type="sibTrans" cxnId="{DFFC29EB-6EF3-4FB3-AAA0-BF0FD55B279F}">
      <dgm:prSet/>
      <dgm:spPr/>
      <dgm:t>
        <a:bodyPr/>
        <a:lstStyle/>
        <a:p>
          <a:endParaRPr lang="en-US"/>
        </a:p>
      </dgm:t>
    </dgm:pt>
    <dgm:pt modelId="{8EF62A02-EDE1-4577-8AA2-D957387FFFC3}" type="pres">
      <dgm:prSet presAssocID="{D99AEB42-FD46-4123-BCD6-C247F2CAF0D1}" presName="root" presStyleCnt="0">
        <dgm:presLayoutVars>
          <dgm:dir/>
          <dgm:resizeHandles val="exact"/>
        </dgm:presLayoutVars>
      </dgm:prSet>
      <dgm:spPr/>
    </dgm:pt>
    <dgm:pt modelId="{5B0F8E80-CFEF-4390-8A50-33E20EAA1B5D}" type="pres">
      <dgm:prSet presAssocID="{3AD6FF81-6FC5-47D0-83D5-C3A66B6477A7}" presName="compNode" presStyleCnt="0"/>
      <dgm:spPr/>
    </dgm:pt>
    <dgm:pt modelId="{34BB917B-1CF4-4D4C-ACBA-119C588332FB}" type="pres">
      <dgm:prSet presAssocID="{3AD6FF81-6FC5-47D0-83D5-C3A66B6477A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19F7B2F-44CA-4E8B-BCED-AA0B8565768E}" type="pres">
      <dgm:prSet presAssocID="{3AD6FF81-6FC5-47D0-83D5-C3A66B6477A7}" presName="spaceRect" presStyleCnt="0"/>
      <dgm:spPr/>
    </dgm:pt>
    <dgm:pt modelId="{C0BA1011-836F-4E8A-A5F4-F112078BC085}" type="pres">
      <dgm:prSet presAssocID="{3AD6FF81-6FC5-47D0-83D5-C3A66B6477A7}" presName="textRect" presStyleLbl="revTx" presStyleIdx="0" presStyleCnt="4">
        <dgm:presLayoutVars>
          <dgm:chMax val="1"/>
          <dgm:chPref val="1"/>
        </dgm:presLayoutVars>
      </dgm:prSet>
      <dgm:spPr/>
    </dgm:pt>
    <dgm:pt modelId="{41569F92-22A3-41B2-BCDB-70F87D619621}" type="pres">
      <dgm:prSet presAssocID="{18A61A2B-AD76-4268-B717-0D47026A8156}" presName="sibTrans" presStyleCnt="0"/>
      <dgm:spPr/>
    </dgm:pt>
    <dgm:pt modelId="{A617C84B-FEC7-416D-980A-C3ECE601AD13}" type="pres">
      <dgm:prSet presAssocID="{CC362D30-A704-4889-B546-96FEBDBB1460}" presName="compNode" presStyleCnt="0"/>
      <dgm:spPr/>
    </dgm:pt>
    <dgm:pt modelId="{16894B19-65E5-412E-B956-CD649AF65C7D}" type="pres">
      <dgm:prSet presAssocID="{CC362D30-A704-4889-B546-96FEBDBB14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479F1790-A987-4681-A589-3BB65979508E}" type="pres">
      <dgm:prSet presAssocID="{CC362D30-A704-4889-B546-96FEBDBB1460}" presName="spaceRect" presStyleCnt="0"/>
      <dgm:spPr/>
    </dgm:pt>
    <dgm:pt modelId="{0A06FA11-53C8-40B3-A2CD-6853C7241997}" type="pres">
      <dgm:prSet presAssocID="{CC362D30-A704-4889-B546-96FEBDBB1460}" presName="textRect" presStyleLbl="revTx" presStyleIdx="1" presStyleCnt="4">
        <dgm:presLayoutVars>
          <dgm:chMax val="1"/>
          <dgm:chPref val="1"/>
        </dgm:presLayoutVars>
      </dgm:prSet>
      <dgm:spPr/>
    </dgm:pt>
    <dgm:pt modelId="{8EBA7BFE-6504-4D9E-9AFA-974E565B71EC}" type="pres">
      <dgm:prSet presAssocID="{64F1ECE3-D8C3-4098-B584-7469368093DB}" presName="sibTrans" presStyleCnt="0"/>
      <dgm:spPr/>
    </dgm:pt>
    <dgm:pt modelId="{8CD8518F-63E8-442C-887E-69DFC2E121C7}" type="pres">
      <dgm:prSet presAssocID="{3990877E-2B4A-47B5-B119-844B2F7EA8F6}" presName="compNode" presStyleCnt="0"/>
      <dgm:spPr/>
    </dgm:pt>
    <dgm:pt modelId="{B47E0326-BBA6-48BD-AAB9-5170F718B234}" type="pres">
      <dgm:prSet presAssocID="{3990877E-2B4A-47B5-B119-844B2F7EA8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42CC83-4B59-4E41-BB51-28115C4A43FD}" type="pres">
      <dgm:prSet presAssocID="{3990877E-2B4A-47B5-B119-844B2F7EA8F6}" presName="spaceRect" presStyleCnt="0"/>
      <dgm:spPr/>
    </dgm:pt>
    <dgm:pt modelId="{35DC24DB-ABB8-46AE-BBB1-D85DFF1DFD5A}" type="pres">
      <dgm:prSet presAssocID="{3990877E-2B4A-47B5-B119-844B2F7EA8F6}" presName="textRect" presStyleLbl="revTx" presStyleIdx="2" presStyleCnt="4">
        <dgm:presLayoutVars>
          <dgm:chMax val="1"/>
          <dgm:chPref val="1"/>
        </dgm:presLayoutVars>
      </dgm:prSet>
      <dgm:spPr/>
    </dgm:pt>
    <dgm:pt modelId="{96B891C8-ADBE-47A0-BEF8-28D80B318C0E}" type="pres">
      <dgm:prSet presAssocID="{1A0F8B35-B5BC-410B-8592-C895A591DAE8}" presName="sibTrans" presStyleCnt="0"/>
      <dgm:spPr/>
    </dgm:pt>
    <dgm:pt modelId="{0116D320-D068-49F5-8B18-DB1D7BE9E7FB}" type="pres">
      <dgm:prSet presAssocID="{17CE285B-C3AF-46B9-8709-8E35C11811AC}" presName="compNode" presStyleCnt="0"/>
      <dgm:spPr/>
    </dgm:pt>
    <dgm:pt modelId="{8EFA31DD-D4BB-4B36-8902-E5610BE11B12}" type="pres">
      <dgm:prSet presAssocID="{17CE285B-C3AF-46B9-8709-8E35C11811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769471B-40D6-44F5-9229-B6300EF2BDF2}" type="pres">
      <dgm:prSet presAssocID="{17CE285B-C3AF-46B9-8709-8E35C11811AC}" presName="spaceRect" presStyleCnt="0"/>
      <dgm:spPr/>
    </dgm:pt>
    <dgm:pt modelId="{38729907-C982-49A8-82F9-CC49960E375F}" type="pres">
      <dgm:prSet presAssocID="{17CE285B-C3AF-46B9-8709-8E35C11811A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797C02-05CE-42C3-B7F2-0B2C679712BD}" type="presOf" srcId="{D99AEB42-FD46-4123-BCD6-C247F2CAF0D1}" destId="{8EF62A02-EDE1-4577-8AA2-D957387FFFC3}" srcOrd="0" destOrd="0" presId="urn:microsoft.com/office/officeart/2018/2/layout/IconLabelList"/>
    <dgm:cxn modelId="{FB9D0975-14DA-424C-8818-035FA51DC326}" type="presOf" srcId="{17CE285B-C3AF-46B9-8709-8E35C11811AC}" destId="{38729907-C982-49A8-82F9-CC49960E375F}" srcOrd="0" destOrd="0" presId="urn:microsoft.com/office/officeart/2018/2/layout/IconLabelList"/>
    <dgm:cxn modelId="{38AF127B-1DDC-4ECA-9106-88830FAF6125}" srcId="{D99AEB42-FD46-4123-BCD6-C247F2CAF0D1}" destId="{CC362D30-A704-4889-B546-96FEBDBB1460}" srcOrd="1" destOrd="0" parTransId="{44841041-C447-40EF-A3B0-E8CF9D0BFD51}" sibTransId="{64F1ECE3-D8C3-4098-B584-7469368093DB}"/>
    <dgm:cxn modelId="{8F577B7B-DE74-499B-AF6C-2C0AF70DA1F2}" type="presOf" srcId="{3990877E-2B4A-47B5-B119-844B2F7EA8F6}" destId="{35DC24DB-ABB8-46AE-BBB1-D85DFF1DFD5A}" srcOrd="0" destOrd="0" presId="urn:microsoft.com/office/officeart/2018/2/layout/IconLabelList"/>
    <dgm:cxn modelId="{9565CF84-7275-4D06-A77D-A7CF01506A73}" srcId="{D99AEB42-FD46-4123-BCD6-C247F2CAF0D1}" destId="{3AD6FF81-6FC5-47D0-83D5-C3A66B6477A7}" srcOrd="0" destOrd="0" parTransId="{E36D94D1-2CC9-472E-9250-DF2FC0085B93}" sibTransId="{18A61A2B-AD76-4268-B717-0D47026A8156}"/>
    <dgm:cxn modelId="{DE83009C-BCDC-4098-953D-690D80F86A42}" srcId="{D99AEB42-FD46-4123-BCD6-C247F2CAF0D1}" destId="{3990877E-2B4A-47B5-B119-844B2F7EA8F6}" srcOrd="2" destOrd="0" parTransId="{DBB48FA0-FC91-4CF4-AD18-80A63C17C523}" sibTransId="{1A0F8B35-B5BC-410B-8592-C895A591DAE8}"/>
    <dgm:cxn modelId="{7B5373A5-A69C-436A-A1C4-32E9428A3816}" type="presOf" srcId="{CC362D30-A704-4889-B546-96FEBDBB1460}" destId="{0A06FA11-53C8-40B3-A2CD-6853C7241997}" srcOrd="0" destOrd="0" presId="urn:microsoft.com/office/officeart/2018/2/layout/IconLabelList"/>
    <dgm:cxn modelId="{DFFC29EB-6EF3-4FB3-AAA0-BF0FD55B279F}" srcId="{D99AEB42-FD46-4123-BCD6-C247F2CAF0D1}" destId="{17CE285B-C3AF-46B9-8709-8E35C11811AC}" srcOrd="3" destOrd="0" parTransId="{56142C07-55DB-489D-B433-251F37147BF1}" sibTransId="{50608695-1E3E-466C-BB69-6AB346DD46C4}"/>
    <dgm:cxn modelId="{3A260CF5-0BCB-47D4-A92E-AD575CC6ADD8}" type="presOf" srcId="{3AD6FF81-6FC5-47D0-83D5-C3A66B6477A7}" destId="{C0BA1011-836F-4E8A-A5F4-F112078BC085}" srcOrd="0" destOrd="0" presId="urn:microsoft.com/office/officeart/2018/2/layout/IconLabelList"/>
    <dgm:cxn modelId="{05322C7B-96C0-476D-A0F6-F6F74A044807}" type="presParOf" srcId="{8EF62A02-EDE1-4577-8AA2-D957387FFFC3}" destId="{5B0F8E80-CFEF-4390-8A50-33E20EAA1B5D}" srcOrd="0" destOrd="0" presId="urn:microsoft.com/office/officeart/2018/2/layout/IconLabelList"/>
    <dgm:cxn modelId="{F25D1B50-7D68-483D-B9C3-65D1945C39D5}" type="presParOf" srcId="{5B0F8E80-CFEF-4390-8A50-33E20EAA1B5D}" destId="{34BB917B-1CF4-4D4C-ACBA-119C588332FB}" srcOrd="0" destOrd="0" presId="urn:microsoft.com/office/officeart/2018/2/layout/IconLabelList"/>
    <dgm:cxn modelId="{FF9733BE-3DFB-4D25-AFD2-71DA3E78D10F}" type="presParOf" srcId="{5B0F8E80-CFEF-4390-8A50-33E20EAA1B5D}" destId="{A19F7B2F-44CA-4E8B-BCED-AA0B8565768E}" srcOrd="1" destOrd="0" presId="urn:microsoft.com/office/officeart/2018/2/layout/IconLabelList"/>
    <dgm:cxn modelId="{125C83DD-7EA8-41F0-8771-4A22A774A711}" type="presParOf" srcId="{5B0F8E80-CFEF-4390-8A50-33E20EAA1B5D}" destId="{C0BA1011-836F-4E8A-A5F4-F112078BC085}" srcOrd="2" destOrd="0" presId="urn:microsoft.com/office/officeart/2018/2/layout/IconLabelList"/>
    <dgm:cxn modelId="{9C117172-FE28-4B44-8138-911854BC5616}" type="presParOf" srcId="{8EF62A02-EDE1-4577-8AA2-D957387FFFC3}" destId="{41569F92-22A3-41B2-BCDB-70F87D619621}" srcOrd="1" destOrd="0" presId="urn:microsoft.com/office/officeart/2018/2/layout/IconLabelList"/>
    <dgm:cxn modelId="{46B90F01-FB64-40D4-BA70-AC6095194209}" type="presParOf" srcId="{8EF62A02-EDE1-4577-8AA2-D957387FFFC3}" destId="{A617C84B-FEC7-416D-980A-C3ECE601AD13}" srcOrd="2" destOrd="0" presId="urn:microsoft.com/office/officeart/2018/2/layout/IconLabelList"/>
    <dgm:cxn modelId="{BA2829F5-87CE-4F38-83A9-AC5E30B71D14}" type="presParOf" srcId="{A617C84B-FEC7-416D-980A-C3ECE601AD13}" destId="{16894B19-65E5-412E-B956-CD649AF65C7D}" srcOrd="0" destOrd="0" presId="urn:microsoft.com/office/officeart/2018/2/layout/IconLabelList"/>
    <dgm:cxn modelId="{94CE03D3-9C28-4843-95B7-84BBB1FE5511}" type="presParOf" srcId="{A617C84B-FEC7-416D-980A-C3ECE601AD13}" destId="{479F1790-A987-4681-A589-3BB65979508E}" srcOrd="1" destOrd="0" presId="urn:microsoft.com/office/officeart/2018/2/layout/IconLabelList"/>
    <dgm:cxn modelId="{02989618-6FF4-4B24-9910-9C3C52516E16}" type="presParOf" srcId="{A617C84B-FEC7-416D-980A-C3ECE601AD13}" destId="{0A06FA11-53C8-40B3-A2CD-6853C7241997}" srcOrd="2" destOrd="0" presId="urn:microsoft.com/office/officeart/2018/2/layout/IconLabelList"/>
    <dgm:cxn modelId="{B4FB17BF-7230-453C-AF39-E1827C881064}" type="presParOf" srcId="{8EF62A02-EDE1-4577-8AA2-D957387FFFC3}" destId="{8EBA7BFE-6504-4D9E-9AFA-974E565B71EC}" srcOrd="3" destOrd="0" presId="urn:microsoft.com/office/officeart/2018/2/layout/IconLabelList"/>
    <dgm:cxn modelId="{5CAAE1F0-EA7F-4FBD-B23F-612C77D06BE3}" type="presParOf" srcId="{8EF62A02-EDE1-4577-8AA2-D957387FFFC3}" destId="{8CD8518F-63E8-442C-887E-69DFC2E121C7}" srcOrd="4" destOrd="0" presId="urn:microsoft.com/office/officeart/2018/2/layout/IconLabelList"/>
    <dgm:cxn modelId="{94917E8C-E9EC-42C3-9A25-131C2EBE77AB}" type="presParOf" srcId="{8CD8518F-63E8-442C-887E-69DFC2E121C7}" destId="{B47E0326-BBA6-48BD-AAB9-5170F718B234}" srcOrd="0" destOrd="0" presId="urn:microsoft.com/office/officeart/2018/2/layout/IconLabelList"/>
    <dgm:cxn modelId="{8651FCF9-8C13-4F76-ACC5-83245CD08744}" type="presParOf" srcId="{8CD8518F-63E8-442C-887E-69DFC2E121C7}" destId="{9F42CC83-4B59-4E41-BB51-28115C4A43FD}" srcOrd="1" destOrd="0" presId="urn:microsoft.com/office/officeart/2018/2/layout/IconLabelList"/>
    <dgm:cxn modelId="{8A1B669D-35CB-4D21-964F-7E9B7EC08788}" type="presParOf" srcId="{8CD8518F-63E8-442C-887E-69DFC2E121C7}" destId="{35DC24DB-ABB8-46AE-BBB1-D85DFF1DFD5A}" srcOrd="2" destOrd="0" presId="urn:microsoft.com/office/officeart/2018/2/layout/IconLabelList"/>
    <dgm:cxn modelId="{62F7DF52-B4CB-4423-BA71-F37FAD2EB9E8}" type="presParOf" srcId="{8EF62A02-EDE1-4577-8AA2-D957387FFFC3}" destId="{96B891C8-ADBE-47A0-BEF8-28D80B318C0E}" srcOrd="5" destOrd="0" presId="urn:microsoft.com/office/officeart/2018/2/layout/IconLabelList"/>
    <dgm:cxn modelId="{E74525E9-2DF9-4F0A-9E4E-9713463BC93B}" type="presParOf" srcId="{8EF62A02-EDE1-4577-8AA2-D957387FFFC3}" destId="{0116D320-D068-49F5-8B18-DB1D7BE9E7FB}" srcOrd="6" destOrd="0" presId="urn:microsoft.com/office/officeart/2018/2/layout/IconLabelList"/>
    <dgm:cxn modelId="{678AFB4F-B081-42C4-A28E-1527B86DCD19}" type="presParOf" srcId="{0116D320-D068-49F5-8B18-DB1D7BE9E7FB}" destId="{8EFA31DD-D4BB-4B36-8902-E5610BE11B12}" srcOrd="0" destOrd="0" presId="urn:microsoft.com/office/officeart/2018/2/layout/IconLabelList"/>
    <dgm:cxn modelId="{3DC6A022-DEFB-4C55-8CE0-7BB91259B02C}" type="presParOf" srcId="{0116D320-D068-49F5-8B18-DB1D7BE9E7FB}" destId="{A769471B-40D6-44F5-9229-B6300EF2BDF2}" srcOrd="1" destOrd="0" presId="urn:microsoft.com/office/officeart/2018/2/layout/IconLabelList"/>
    <dgm:cxn modelId="{CE754D8A-A15F-4E3B-94F0-6FFA7746AACD}" type="presParOf" srcId="{0116D320-D068-49F5-8B18-DB1D7BE9E7FB}" destId="{38729907-C982-49A8-82F9-CC49960E375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88A21E-662B-44CE-89E3-04D3878B63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D90FA9-CDFB-487E-9209-27603F73D305}">
      <dgm:prSet/>
      <dgm:spPr/>
      <dgm:t>
        <a:bodyPr/>
        <a:lstStyle/>
        <a:p>
          <a:r>
            <a:rPr lang="en-US" b="0" i="0"/>
            <a:t>Monitor system logs and errors</a:t>
          </a:r>
          <a:endParaRPr lang="en-US"/>
        </a:p>
      </dgm:t>
    </dgm:pt>
    <dgm:pt modelId="{8571F061-840D-4103-B667-E265F945F225}" type="parTrans" cxnId="{12E77BB8-7AA1-4C3E-B279-D088F7288BB2}">
      <dgm:prSet/>
      <dgm:spPr/>
      <dgm:t>
        <a:bodyPr/>
        <a:lstStyle/>
        <a:p>
          <a:endParaRPr lang="en-US"/>
        </a:p>
      </dgm:t>
    </dgm:pt>
    <dgm:pt modelId="{9EC9B2D6-450F-4E85-97D8-165CE79DAE1C}" type="sibTrans" cxnId="{12E77BB8-7AA1-4C3E-B279-D088F7288BB2}">
      <dgm:prSet/>
      <dgm:spPr/>
      <dgm:t>
        <a:bodyPr/>
        <a:lstStyle/>
        <a:p>
          <a:endParaRPr lang="en-US"/>
        </a:p>
      </dgm:t>
    </dgm:pt>
    <dgm:pt modelId="{89BBAD5D-FBA5-4A33-9804-500E0DC1DC55}">
      <dgm:prSet/>
      <dgm:spPr/>
      <dgm:t>
        <a:bodyPr/>
        <a:lstStyle/>
        <a:p>
          <a:r>
            <a:rPr lang="en-US" b="0" i="0"/>
            <a:t>Review user feedback weekly</a:t>
          </a:r>
          <a:endParaRPr lang="en-US"/>
        </a:p>
      </dgm:t>
    </dgm:pt>
    <dgm:pt modelId="{4A036AE1-277A-4832-8C4B-9F6A52B549C6}" type="parTrans" cxnId="{9BCA16E6-BD93-46D2-B5E9-E3086E0D7C19}">
      <dgm:prSet/>
      <dgm:spPr/>
      <dgm:t>
        <a:bodyPr/>
        <a:lstStyle/>
        <a:p>
          <a:endParaRPr lang="en-US"/>
        </a:p>
      </dgm:t>
    </dgm:pt>
    <dgm:pt modelId="{637DEB3F-0453-4087-A79E-9589FAB80096}" type="sibTrans" cxnId="{9BCA16E6-BD93-46D2-B5E9-E3086E0D7C19}">
      <dgm:prSet/>
      <dgm:spPr/>
      <dgm:t>
        <a:bodyPr/>
        <a:lstStyle/>
        <a:p>
          <a:endParaRPr lang="en-US"/>
        </a:p>
      </dgm:t>
    </dgm:pt>
    <dgm:pt modelId="{556321C5-FE7C-4647-9C1A-39E15D2B2036}">
      <dgm:prSet/>
      <dgm:spPr/>
      <dgm:t>
        <a:bodyPr/>
        <a:lstStyle/>
        <a:p>
          <a:r>
            <a:rPr lang="en-US" b="0" i="0"/>
            <a:t>Roll out updates monthly</a:t>
          </a:r>
          <a:endParaRPr lang="en-US"/>
        </a:p>
      </dgm:t>
    </dgm:pt>
    <dgm:pt modelId="{E5DCE045-8894-46EE-8757-573DFEEF2A92}" type="parTrans" cxnId="{B5A06CD1-51BC-4607-94D3-7835CB68B05F}">
      <dgm:prSet/>
      <dgm:spPr/>
      <dgm:t>
        <a:bodyPr/>
        <a:lstStyle/>
        <a:p>
          <a:endParaRPr lang="en-US"/>
        </a:p>
      </dgm:t>
    </dgm:pt>
    <dgm:pt modelId="{04663A93-92A1-4E07-A8BF-3CBB5E6BDA5B}" type="sibTrans" cxnId="{B5A06CD1-51BC-4607-94D3-7835CB68B05F}">
      <dgm:prSet/>
      <dgm:spPr/>
      <dgm:t>
        <a:bodyPr/>
        <a:lstStyle/>
        <a:p>
          <a:endParaRPr lang="en-US"/>
        </a:p>
      </dgm:t>
    </dgm:pt>
    <dgm:pt modelId="{6DA8C456-DA8B-44CF-BE26-BC4ED4A3B04B}">
      <dgm:prSet/>
      <dgm:spPr/>
      <dgm:t>
        <a:bodyPr/>
        <a:lstStyle/>
        <a:p>
          <a:r>
            <a:rPr lang="en-US" b="0" i="0"/>
            <a:t>Schedule data backups and security checks</a:t>
          </a:r>
          <a:endParaRPr lang="en-US"/>
        </a:p>
      </dgm:t>
    </dgm:pt>
    <dgm:pt modelId="{0186E8A4-F53C-4A27-AE21-F34CBD7032DA}" type="parTrans" cxnId="{DA585D9A-BAF3-47CF-AC4B-47773AC72DE5}">
      <dgm:prSet/>
      <dgm:spPr/>
      <dgm:t>
        <a:bodyPr/>
        <a:lstStyle/>
        <a:p>
          <a:endParaRPr lang="en-US"/>
        </a:p>
      </dgm:t>
    </dgm:pt>
    <dgm:pt modelId="{AC1D2174-B7CE-4BE8-A682-5B7FF11BA89B}" type="sibTrans" cxnId="{DA585D9A-BAF3-47CF-AC4B-47773AC72DE5}">
      <dgm:prSet/>
      <dgm:spPr/>
      <dgm:t>
        <a:bodyPr/>
        <a:lstStyle/>
        <a:p>
          <a:endParaRPr lang="en-US"/>
        </a:p>
      </dgm:t>
    </dgm:pt>
    <dgm:pt modelId="{5B7605FE-E036-4F55-904F-DC0211E32061}" type="pres">
      <dgm:prSet presAssocID="{E988A21E-662B-44CE-89E3-04D3878B63EF}" presName="linear" presStyleCnt="0">
        <dgm:presLayoutVars>
          <dgm:animLvl val="lvl"/>
          <dgm:resizeHandles val="exact"/>
        </dgm:presLayoutVars>
      </dgm:prSet>
      <dgm:spPr/>
    </dgm:pt>
    <dgm:pt modelId="{7B91E3B3-10A6-4DB7-AAA1-D2CB4979A396}" type="pres">
      <dgm:prSet presAssocID="{45D90FA9-CDFB-487E-9209-27603F73D30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869282-6B1C-42C5-A44B-910D5040D081}" type="pres">
      <dgm:prSet presAssocID="{9EC9B2D6-450F-4E85-97D8-165CE79DAE1C}" presName="spacer" presStyleCnt="0"/>
      <dgm:spPr/>
    </dgm:pt>
    <dgm:pt modelId="{7618294E-D657-4D57-8CB4-836F91A6CD40}" type="pres">
      <dgm:prSet presAssocID="{89BBAD5D-FBA5-4A33-9804-500E0DC1DC5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5EEF81-1C2F-45BF-BD08-535B84150876}" type="pres">
      <dgm:prSet presAssocID="{637DEB3F-0453-4087-A79E-9589FAB80096}" presName="spacer" presStyleCnt="0"/>
      <dgm:spPr/>
    </dgm:pt>
    <dgm:pt modelId="{C13FA688-78C4-46E8-A83F-403C5C5BEA2F}" type="pres">
      <dgm:prSet presAssocID="{556321C5-FE7C-4647-9C1A-39E15D2B203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60591A-4237-48AF-A0F2-8D73C074E0AC}" type="pres">
      <dgm:prSet presAssocID="{04663A93-92A1-4E07-A8BF-3CBB5E6BDA5B}" presName="spacer" presStyleCnt="0"/>
      <dgm:spPr/>
    </dgm:pt>
    <dgm:pt modelId="{5DBB5511-ABD0-495E-9ACB-8AFEDF579053}" type="pres">
      <dgm:prSet presAssocID="{6DA8C456-DA8B-44CF-BE26-BC4ED4A3B04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4EA7070-0854-4C40-ACAA-D1AC7789FCDB}" type="presOf" srcId="{45D90FA9-CDFB-487E-9209-27603F73D305}" destId="{7B91E3B3-10A6-4DB7-AAA1-D2CB4979A396}" srcOrd="0" destOrd="0" presId="urn:microsoft.com/office/officeart/2005/8/layout/vList2"/>
    <dgm:cxn modelId="{36108D7E-420D-4747-AA17-C9470583FD9C}" type="presOf" srcId="{E988A21E-662B-44CE-89E3-04D3878B63EF}" destId="{5B7605FE-E036-4F55-904F-DC0211E32061}" srcOrd="0" destOrd="0" presId="urn:microsoft.com/office/officeart/2005/8/layout/vList2"/>
    <dgm:cxn modelId="{FE45D48B-B2B6-419D-9831-8E464436C4CF}" type="presOf" srcId="{6DA8C456-DA8B-44CF-BE26-BC4ED4A3B04B}" destId="{5DBB5511-ABD0-495E-9ACB-8AFEDF579053}" srcOrd="0" destOrd="0" presId="urn:microsoft.com/office/officeart/2005/8/layout/vList2"/>
    <dgm:cxn modelId="{DA585D9A-BAF3-47CF-AC4B-47773AC72DE5}" srcId="{E988A21E-662B-44CE-89E3-04D3878B63EF}" destId="{6DA8C456-DA8B-44CF-BE26-BC4ED4A3B04B}" srcOrd="3" destOrd="0" parTransId="{0186E8A4-F53C-4A27-AE21-F34CBD7032DA}" sibTransId="{AC1D2174-B7CE-4BE8-A682-5B7FF11BA89B}"/>
    <dgm:cxn modelId="{12E77BB8-7AA1-4C3E-B279-D088F7288BB2}" srcId="{E988A21E-662B-44CE-89E3-04D3878B63EF}" destId="{45D90FA9-CDFB-487E-9209-27603F73D305}" srcOrd="0" destOrd="0" parTransId="{8571F061-840D-4103-B667-E265F945F225}" sibTransId="{9EC9B2D6-450F-4E85-97D8-165CE79DAE1C}"/>
    <dgm:cxn modelId="{83F83CC6-8699-4585-8605-698CAA2CED34}" type="presOf" srcId="{556321C5-FE7C-4647-9C1A-39E15D2B2036}" destId="{C13FA688-78C4-46E8-A83F-403C5C5BEA2F}" srcOrd="0" destOrd="0" presId="urn:microsoft.com/office/officeart/2005/8/layout/vList2"/>
    <dgm:cxn modelId="{B5A06CD1-51BC-4607-94D3-7835CB68B05F}" srcId="{E988A21E-662B-44CE-89E3-04D3878B63EF}" destId="{556321C5-FE7C-4647-9C1A-39E15D2B2036}" srcOrd="2" destOrd="0" parTransId="{E5DCE045-8894-46EE-8757-573DFEEF2A92}" sibTransId="{04663A93-92A1-4E07-A8BF-3CBB5E6BDA5B}"/>
    <dgm:cxn modelId="{9BCA16E6-BD93-46D2-B5E9-E3086E0D7C19}" srcId="{E988A21E-662B-44CE-89E3-04D3878B63EF}" destId="{89BBAD5D-FBA5-4A33-9804-500E0DC1DC55}" srcOrd="1" destOrd="0" parTransId="{4A036AE1-277A-4832-8C4B-9F6A52B549C6}" sibTransId="{637DEB3F-0453-4087-A79E-9589FAB80096}"/>
    <dgm:cxn modelId="{DBAD1CFB-5958-4BF3-8E09-2072B21D6730}" type="presOf" srcId="{89BBAD5D-FBA5-4A33-9804-500E0DC1DC55}" destId="{7618294E-D657-4D57-8CB4-836F91A6CD40}" srcOrd="0" destOrd="0" presId="urn:microsoft.com/office/officeart/2005/8/layout/vList2"/>
    <dgm:cxn modelId="{DBD5FFC7-86A1-418E-8F50-A6E5E28F560B}" type="presParOf" srcId="{5B7605FE-E036-4F55-904F-DC0211E32061}" destId="{7B91E3B3-10A6-4DB7-AAA1-D2CB4979A396}" srcOrd="0" destOrd="0" presId="urn:microsoft.com/office/officeart/2005/8/layout/vList2"/>
    <dgm:cxn modelId="{D8394719-62F1-4141-A1A7-5795B8BD3C4D}" type="presParOf" srcId="{5B7605FE-E036-4F55-904F-DC0211E32061}" destId="{68869282-6B1C-42C5-A44B-910D5040D081}" srcOrd="1" destOrd="0" presId="urn:microsoft.com/office/officeart/2005/8/layout/vList2"/>
    <dgm:cxn modelId="{746162A3-89F6-4907-AA7B-BB9CDC45526A}" type="presParOf" srcId="{5B7605FE-E036-4F55-904F-DC0211E32061}" destId="{7618294E-D657-4D57-8CB4-836F91A6CD40}" srcOrd="2" destOrd="0" presId="urn:microsoft.com/office/officeart/2005/8/layout/vList2"/>
    <dgm:cxn modelId="{D9CF2550-9847-4A9A-B17F-78A0D7D1CCFC}" type="presParOf" srcId="{5B7605FE-E036-4F55-904F-DC0211E32061}" destId="{F45EEF81-1C2F-45BF-BD08-535B84150876}" srcOrd="3" destOrd="0" presId="urn:microsoft.com/office/officeart/2005/8/layout/vList2"/>
    <dgm:cxn modelId="{451C6800-4DED-493A-924D-2A8A5D900544}" type="presParOf" srcId="{5B7605FE-E036-4F55-904F-DC0211E32061}" destId="{C13FA688-78C4-46E8-A83F-403C5C5BEA2F}" srcOrd="4" destOrd="0" presId="urn:microsoft.com/office/officeart/2005/8/layout/vList2"/>
    <dgm:cxn modelId="{75A04A1C-BDC6-47D2-8AEB-082F966092BC}" type="presParOf" srcId="{5B7605FE-E036-4F55-904F-DC0211E32061}" destId="{0860591A-4237-48AF-A0F2-8D73C074E0AC}" srcOrd="5" destOrd="0" presId="urn:microsoft.com/office/officeart/2005/8/layout/vList2"/>
    <dgm:cxn modelId="{F84A24FD-8799-4146-A8C2-D156CD534242}" type="presParOf" srcId="{5B7605FE-E036-4F55-904F-DC0211E32061}" destId="{5DBB5511-ABD0-495E-9ACB-8AFEDF57905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3FA3A1-3CBA-44BD-A300-A8B100B17EB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F25047-2F7D-43AB-A357-6BA15F31AF0D}">
      <dgm:prSet/>
      <dgm:spPr/>
      <dgm:t>
        <a:bodyPr/>
        <a:lstStyle/>
        <a:p>
          <a:r>
            <a:rPr lang="en-US" b="0" i="0"/>
            <a:t>Saugat – Project Manager</a:t>
          </a:r>
          <a:endParaRPr lang="en-US"/>
        </a:p>
      </dgm:t>
    </dgm:pt>
    <dgm:pt modelId="{141B2B56-2736-4E11-821B-C64223AD9DEE}" type="parTrans" cxnId="{59C9CE09-FFDB-4AD7-8754-8890EE4EC204}">
      <dgm:prSet/>
      <dgm:spPr/>
      <dgm:t>
        <a:bodyPr/>
        <a:lstStyle/>
        <a:p>
          <a:endParaRPr lang="en-US"/>
        </a:p>
      </dgm:t>
    </dgm:pt>
    <dgm:pt modelId="{25535543-4956-44B7-B122-3CEC6E7E9477}" type="sibTrans" cxnId="{59C9CE09-FFDB-4AD7-8754-8890EE4EC204}">
      <dgm:prSet/>
      <dgm:spPr/>
      <dgm:t>
        <a:bodyPr/>
        <a:lstStyle/>
        <a:p>
          <a:endParaRPr lang="en-US"/>
        </a:p>
      </dgm:t>
    </dgm:pt>
    <dgm:pt modelId="{C0ABC3D6-F8A6-4E50-A072-37E9568936DC}">
      <dgm:prSet/>
      <dgm:spPr/>
      <dgm:t>
        <a:bodyPr/>
        <a:lstStyle/>
        <a:p>
          <a:r>
            <a:rPr lang="en-US" b="0" i="0"/>
            <a:t>Shaikh – Database Administrator</a:t>
          </a:r>
          <a:endParaRPr lang="en-US"/>
        </a:p>
      </dgm:t>
    </dgm:pt>
    <dgm:pt modelId="{03F875D0-8FDD-4FAB-A0FA-6B96808240BC}" type="parTrans" cxnId="{4C247C11-638E-460F-B4A1-A8091A03580E}">
      <dgm:prSet/>
      <dgm:spPr/>
      <dgm:t>
        <a:bodyPr/>
        <a:lstStyle/>
        <a:p>
          <a:endParaRPr lang="en-US"/>
        </a:p>
      </dgm:t>
    </dgm:pt>
    <dgm:pt modelId="{7D6AEBDB-B2F0-4EFC-94AE-EBBD0A14536F}" type="sibTrans" cxnId="{4C247C11-638E-460F-B4A1-A8091A03580E}">
      <dgm:prSet/>
      <dgm:spPr/>
      <dgm:t>
        <a:bodyPr/>
        <a:lstStyle/>
        <a:p>
          <a:endParaRPr lang="en-US"/>
        </a:p>
      </dgm:t>
    </dgm:pt>
    <dgm:pt modelId="{ED3F5E02-F831-4D60-9D96-9DCCEC775F93}">
      <dgm:prSet/>
      <dgm:spPr/>
      <dgm:t>
        <a:bodyPr/>
        <a:lstStyle/>
        <a:p>
          <a:r>
            <a:rPr lang="en-US" b="0" i="0"/>
            <a:t>Lucas – Backend Developer</a:t>
          </a:r>
          <a:endParaRPr lang="en-US"/>
        </a:p>
      </dgm:t>
    </dgm:pt>
    <dgm:pt modelId="{0AFA8121-426E-4706-97D6-D3418B024507}" type="parTrans" cxnId="{F8AA6818-FF7C-4B98-97A2-0DE33362347A}">
      <dgm:prSet/>
      <dgm:spPr/>
      <dgm:t>
        <a:bodyPr/>
        <a:lstStyle/>
        <a:p>
          <a:endParaRPr lang="en-US"/>
        </a:p>
      </dgm:t>
    </dgm:pt>
    <dgm:pt modelId="{E1F3673A-318E-4DF6-9FE2-221BE894833B}" type="sibTrans" cxnId="{F8AA6818-FF7C-4B98-97A2-0DE33362347A}">
      <dgm:prSet/>
      <dgm:spPr/>
      <dgm:t>
        <a:bodyPr/>
        <a:lstStyle/>
        <a:p>
          <a:endParaRPr lang="en-US"/>
        </a:p>
      </dgm:t>
    </dgm:pt>
    <dgm:pt modelId="{63E9A3DD-724A-401C-8B2C-077636C8C8AE}">
      <dgm:prSet/>
      <dgm:spPr/>
      <dgm:t>
        <a:bodyPr/>
        <a:lstStyle/>
        <a:p>
          <a:r>
            <a:rPr lang="en-US" b="0" i="0"/>
            <a:t>Ethan – Frontend Developer</a:t>
          </a:r>
          <a:endParaRPr lang="en-US"/>
        </a:p>
      </dgm:t>
    </dgm:pt>
    <dgm:pt modelId="{8292640F-7493-4DB6-8108-B36CA260B0E7}" type="parTrans" cxnId="{DCA96BAE-AF33-4672-87BD-55EE4ABDE504}">
      <dgm:prSet/>
      <dgm:spPr/>
      <dgm:t>
        <a:bodyPr/>
        <a:lstStyle/>
        <a:p>
          <a:endParaRPr lang="en-US"/>
        </a:p>
      </dgm:t>
    </dgm:pt>
    <dgm:pt modelId="{10EBE359-0D7B-40E2-B27D-7C1E0CE8C5C3}" type="sibTrans" cxnId="{DCA96BAE-AF33-4672-87BD-55EE4ABDE504}">
      <dgm:prSet/>
      <dgm:spPr/>
      <dgm:t>
        <a:bodyPr/>
        <a:lstStyle/>
        <a:p>
          <a:endParaRPr lang="en-US"/>
        </a:p>
      </dgm:t>
    </dgm:pt>
    <dgm:pt modelId="{7BA721F3-5822-4CC2-A16C-61D96AAEECE5}">
      <dgm:prSet/>
      <dgm:spPr/>
      <dgm:t>
        <a:bodyPr/>
        <a:lstStyle/>
        <a:p>
          <a:r>
            <a:rPr lang="en-US" b="0" i="0"/>
            <a:t>Leena – AI &amp; Predictive Logic</a:t>
          </a:r>
          <a:endParaRPr lang="en-US"/>
        </a:p>
      </dgm:t>
    </dgm:pt>
    <dgm:pt modelId="{2B9C319F-0A8B-4487-95D4-F3A4F02810AB}" type="parTrans" cxnId="{58189C80-905B-4560-80F8-4190C87ACF31}">
      <dgm:prSet/>
      <dgm:spPr/>
      <dgm:t>
        <a:bodyPr/>
        <a:lstStyle/>
        <a:p>
          <a:endParaRPr lang="en-US"/>
        </a:p>
      </dgm:t>
    </dgm:pt>
    <dgm:pt modelId="{6CA6F123-D50C-4675-9BBC-FCB7ED1BA148}" type="sibTrans" cxnId="{58189C80-905B-4560-80F8-4190C87ACF31}">
      <dgm:prSet/>
      <dgm:spPr/>
      <dgm:t>
        <a:bodyPr/>
        <a:lstStyle/>
        <a:p>
          <a:endParaRPr lang="en-US"/>
        </a:p>
      </dgm:t>
    </dgm:pt>
    <dgm:pt modelId="{6DA86B4A-8E8C-472B-8D41-2D2646AB3758}">
      <dgm:prSet/>
      <dgm:spPr/>
      <dgm:t>
        <a:bodyPr/>
        <a:lstStyle/>
        <a:p>
          <a:r>
            <a:rPr lang="en-US" b="0" i="0"/>
            <a:t>Gracy – UI/UX Design</a:t>
          </a:r>
          <a:endParaRPr lang="en-US"/>
        </a:p>
      </dgm:t>
    </dgm:pt>
    <dgm:pt modelId="{5AD624C0-1540-4DD5-960D-B9F68D24BE16}" type="parTrans" cxnId="{B159DC2F-1BA3-4A9D-8A30-D4D209E89AD2}">
      <dgm:prSet/>
      <dgm:spPr/>
      <dgm:t>
        <a:bodyPr/>
        <a:lstStyle/>
        <a:p>
          <a:endParaRPr lang="en-US"/>
        </a:p>
      </dgm:t>
    </dgm:pt>
    <dgm:pt modelId="{339AEAD5-6959-4CA6-B170-80542E4E59AA}" type="sibTrans" cxnId="{B159DC2F-1BA3-4A9D-8A30-D4D209E89AD2}">
      <dgm:prSet/>
      <dgm:spPr/>
      <dgm:t>
        <a:bodyPr/>
        <a:lstStyle/>
        <a:p>
          <a:endParaRPr lang="en-US"/>
        </a:p>
      </dgm:t>
    </dgm:pt>
    <dgm:pt modelId="{FE48732A-D24B-449E-AE4C-B510E5518765}">
      <dgm:prSet/>
      <dgm:spPr/>
      <dgm:t>
        <a:bodyPr/>
        <a:lstStyle/>
        <a:p>
          <a:r>
            <a:rPr lang="en-US" b="0" i="0"/>
            <a:t>Abdul – QA &amp; Documentation</a:t>
          </a:r>
          <a:endParaRPr lang="en-US"/>
        </a:p>
      </dgm:t>
    </dgm:pt>
    <dgm:pt modelId="{26377F4B-335B-461B-AE86-AD62979C7705}" type="parTrans" cxnId="{41E5607B-CCED-4739-A7BA-B57C814BE583}">
      <dgm:prSet/>
      <dgm:spPr/>
      <dgm:t>
        <a:bodyPr/>
        <a:lstStyle/>
        <a:p>
          <a:endParaRPr lang="en-US"/>
        </a:p>
      </dgm:t>
    </dgm:pt>
    <dgm:pt modelId="{F563ED8C-10BA-4F09-BD6F-507B974BD121}" type="sibTrans" cxnId="{41E5607B-CCED-4739-A7BA-B57C814BE583}">
      <dgm:prSet/>
      <dgm:spPr/>
      <dgm:t>
        <a:bodyPr/>
        <a:lstStyle/>
        <a:p>
          <a:endParaRPr lang="en-US"/>
        </a:p>
      </dgm:t>
    </dgm:pt>
    <dgm:pt modelId="{22DE5553-4245-904F-B95F-83A92C8B34E2}" type="pres">
      <dgm:prSet presAssocID="{893FA3A1-3CBA-44BD-A300-A8B100B17EB6}" presName="diagram" presStyleCnt="0">
        <dgm:presLayoutVars>
          <dgm:dir/>
          <dgm:resizeHandles val="exact"/>
        </dgm:presLayoutVars>
      </dgm:prSet>
      <dgm:spPr/>
    </dgm:pt>
    <dgm:pt modelId="{185CAC3A-202E-5F41-8DE0-5ABB98040AEA}" type="pres">
      <dgm:prSet presAssocID="{59F25047-2F7D-43AB-A357-6BA15F31AF0D}" presName="node" presStyleLbl="node1" presStyleIdx="0" presStyleCnt="7">
        <dgm:presLayoutVars>
          <dgm:bulletEnabled val="1"/>
        </dgm:presLayoutVars>
      </dgm:prSet>
      <dgm:spPr/>
    </dgm:pt>
    <dgm:pt modelId="{04249DE8-289E-954C-8E96-7C7E2CC216F8}" type="pres">
      <dgm:prSet presAssocID="{25535543-4956-44B7-B122-3CEC6E7E9477}" presName="sibTrans" presStyleCnt="0"/>
      <dgm:spPr/>
    </dgm:pt>
    <dgm:pt modelId="{53E50E34-3328-6F41-9CFF-FBB97F247D80}" type="pres">
      <dgm:prSet presAssocID="{C0ABC3D6-F8A6-4E50-A072-37E9568936DC}" presName="node" presStyleLbl="node1" presStyleIdx="1" presStyleCnt="7">
        <dgm:presLayoutVars>
          <dgm:bulletEnabled val="1"/>
        </dgm:presLayoutVars>
      </dgm:prSet>
      <dgm:spPr/>
    </dgm:pt>
    <dgm:pt modelId="{EFED76C3-69F7-E64E-9BFB-5AEFCB1A4054}" type="pres">
      <dgm:prSet presAssocID="{7D6AEBDB-B2F0-4EFC-94AE-EBBD0A14536F}" presName="sibTrans" presStyleCnt="0"/>
      <dgm:spPr/>
    </dgm:pt>
    <dgm:pt modelId="{72DBBE17-8541-EA46-8620-49FF4B4C0164}" type="pres">
      <dgm:prSet presAssocID="{ED3F5E02-F831-4D60-9D96-9DCCEC775F93}" presName="node" presStyleLbl="node1" presStyleIdx="2" presStyleCnt="7">
        <dgm:presLayoutVars>
          <dgm:bulletEnabled val="1"/>
        </dgm:presLayoutVars>
      </dgm:prSet>
      <dgm:spPr/>
    </dgm:pt>
    <dgm:pt modelId="{07C64D30-6658-1446-AC7E-D978D21D2A01}" type="pres">
      <dgm:prSet presAssocID="{E1F3673A-318E-4DF6-9FE2-221BE894833B}" presName="sibTrans" presStyleCnt="0"/>
      <dgm:spPr/>
    </dgm:pt>
    <dgm:pt modelId="{3BBAEF81-36BC-0540-BAB5-B643F05676CB}" type="pres">
      <dgm:prSet presAssocID="{63E9A3DD-724A-401C-8B2C-077636C8C8AE}" presName="node" presStyleLbl="node1" presStyleIdx="3" presStyleCnt="7">
        <dgm:presLayoutVars>
          <dgm:bulletEnabled val="1"/>
        </dgm:presLayoutVars>
      </dgm:prSet>
      <dgm:spPr/>
    </dgm:pt>
    <dgm:pt modelId="{8E6F7548-A6EB-4C46-85AB-33B1B68A97B1}" type="pres">
      <dgm:prSet presAssocID="{10EBE359-0D7B-40E2-B27D-7C1E0CE8C5C3}" presName="sibTrans" presStyleCnt="0"/>
      <dgm:spPr/>
    </dgm:pt>
    <dgm:pt modelId="{8CA98810-6E40-1140-BC14-58E0EB3CDAEB}" type="pres">
      <dgm:prSet presAssocID="{7BA721F3-5822-4CC2-A16C-61D96AAEECE5}" presName="node" presStyleLbl="node1" presStyleIdx="4" presStyleCnt="7">
        <dgm:presLayoutVars>
          <dgm:bulletEnabled val="1"/>
        </dgm:presLayoutVars>
      </dgm:prSet>
      <dgm:spPr/>
    </dgm:pt>
    <dgm:pt modelId="{8AE2FF99-1FB1-D241-AE5B-8899B4FE6FED}" type="pres">
      <dgm:prSet presAssocID="{6CA6F123-D50C-4675-9BBC-FCB7ED1BA148}" presName="sibTrans" presStyleCnt="0"/>
      <dgm:spPr/>
    </dgm:pt>
    <dgm:pt modelId="{A0DF5990-F608-5348-B310-D4D68D5876E5}" type="pres">
      <dgm:prSet presAssocID="{6DA86B4A-8E8C-472B-8D41-2D2646AB3758}" presName="node" presStyleLbl="node1" presStyleIdx="5" presStyleCnt="7">
        <dgm:presLayoutVars>
          <dgm:bulletEnabled val="1"/>
        </dgm:presLayoutVars>
      </dgm:prSet>
      <dgm:spPr/>
    </dgm:pt>
    <dgm:pt modelId="{C7E5EA36-8D57-3743-851D-2CB9AF738A25}" type="pres">
      <dgm:prSet presAssocID="{339AEAD5-6959-4CA6-B170-80542E4E59AA}" presName="sibTrans" presStyleCnt="0"/>
      <dgm:spPr/>
    </dgm:pt>
    <dgm:pt modelId="{4492328C-A8F4-7546-94FD-4818DEF140D3}" type="pres">
      <dgm:prSet presAssocID="{FE48732A-D24B-449E-AE4C-B510E5518765}" presName="node" presStyleLbl="node1" presStyleIdx="6" presStyleCnt="7">
        <dgm:presLayoutVars>
          <dgm:bulletEnabled val="1"/>
        </dgm:presLayoutVars>
      </dgm:prSet>
      <dgm:spPr/>
    </dgm:pt>
  </dgm:ptLst>
  <dgm:cxnLst>
    <dgm:cxn modelId="{BD069505-BB97-3548-A3C9-9DC0EBC3F54B}" type="presOf" srcId="{59F25047-2F7D-43AB-A357-6BA15F31AF0D}" destId="{185CAC3A-202E-5F41-8DE0-5ABB98040AEA}" srcOrd="0" destOrd="0" presId="urn:microsoft.com/office/officeart/2005/8/layout/default"/>
    <dgm:cxn modelId="{59C9CE09-FFDB-4AD7-8754-8890EE4EC204}" srcId="{893FA3A1-3CBA-44BD-A300-A8B100B17EB6}" destId="{59F25047-2F7D-43AB-A357-6BA15F31AF0D}" srcOrd="0" destOrd="0" parTransId="{141B2B56-2736-4E11-821B-C64223AD9DEE}" sibTransId="{25535543-4956-44B7-B122-3CEC6E7E9477}"/>
    <dgm:cxn modelId="{9545010D-718F-2E4F-AE70-EE7D7CECB379}" type="presOf" srcId="{FE48732A-D24B-449E-AE4C-B510E5518765}" destId="{4492328C-A8F4-7546-94FD-4818DEF140D3}" srcOrd="0" destOrd="0" presId="urn:microsoft.com/office/officeart/2005/8/layout/default"/>
    <dgm:cxn modelId="{4C247C11-638E-460F-B4A1-A8091A03580E}" srcId="{893FA3A1-3CBA-44BD-A300-A8B100B17EB6}" destId="{C0ABC3D6-F8A6-4E50-A072-37E9568936DC}" srcOrd="1" destOrd="0" parTransId="{03F875D0-8FDD-4FAB-A0FA-6B96808240BC}" sibTransId="{7D6AEBDB-B2F0-4EFC-94AE-EBBD0A14536F}"/>
    <dgm:cxn modelId="{F8AA6818-FF7C-4B98-97A2-0DE33362347A}" srcId="{893FA3A1-3CBA-44BD-A300-A8B100B17EB6}" destId="{ED3F5E02-F831-4D60-9D96-9DCCEC775F93}" srcOrd="2" destOrd="0" parTransId="{0AFA8121-426E-4706-97D6-D3418B024507}" sibTransId="{E1F3673A-318E-4DF6-9FE2-221BE894833B}"/>
    <dgm:cxn modelId="{D2A62C2E-2DD1-C847-AFAE-A4DB5ED1C13F}" type="presOf" srcId="{ED3F5E02-F831-4D60-9D96-9DCCEC775F93}" destId="{72DBBE17-8541-EA46-8620-49FF4B4C0164}" srcOrd="0" destOrd="0" presId="urn:microsoft.com/office/officeart/2005/8/layout/default"/>
    <dgm:cxn modelId="{B159DC2F-1BA3-4A9D-8A30-D4D209E89AD2}" srcId="{893FA3A1-3CBA-44BD-A300-A8B100B17EB6}" destId="{6DA86B4A-8E8C-472B-8D41-2D2646AB3758}" srcOrd="5" destOrd="0" parTransId="{5AD624C0-1540-4DD5-960D-B9F68D24BE16}" sibTransId="{339AEAD5-6959-4CA6-B170-80542E4E59AA}"/>
    <dgm:cxn modelId="{4931EB32-18DF-6043-8B12-9A9FE30EF62C}" type="presOf" srcId="{63E9A3DD-724A-401C-8B2C-077636C8C8AE}" destId="{3BBAEF81-36BC-0540-BAB5-B643F05676CB}" srcOrd="0" destOrd="0" presId="urn:microsoft.com/office/officeart/2005/8/layout/default"/>
    <dgm:cxn modelId="{26348D64-0950-2445-8DF1-2408B3DE5CDB}" type="presOf" srcId="{C0ABC3D6-F8A6-4E50-A072-37E9568936DC}" destId="{53E50E34-3328-6F41-9CFF-FBB97F247D80}" srcOrd="0" destOrd="0" presId="urn:microsoft.com/office/officeart/2005/8/layout/default"/>
    <dgm:cxn modelId="{E63CF851-5443-2648-97D9-1696AF92C191}" type="presOf" srcId="{893FA3A1-3CBA-44BD-A300-A8B100B17EB6}" destId="{22DE5553-4245-904F-B95F-83A92C8B34E2}" srcOrd="0" destOrd="0" presId="urn:microsoft.com/office/officeart/2005/8/layout/default"/>
    <dgm:cxn modelId="{41E5607B-CCED-4739-A7BA-B57C814BE583}" srcId="{893FA3A1-3CBA-44BD-A300-A8B100B17EB6}" destId="{FE48732A-D24B-449E-AE4C-B510E5518765}" srcOrd="6" destOrd="0" parTransId="{26377F4B-335B-461B-AE86-AD62979C7705}" sibTransId="{F563ED8C-10BA-4F09-BD6F-507B974BD121}"/>
    <dgm:cxn modelId="{58189C80-905B-4560-80F8-4190C87ACF31}" srcId="{893FA3A1-3CBA-44BD-A300-A8B100B17EB6}" destId="{7BA721F3-5822-4CC2-A16C-61D96AAEECE5}" srcOrd="4" destOrd="0" parTransId="{2B9C319F-0A8B-4487-95D4-F3A4F02810AB}" sibTransId="{6CA6F123-D50C-4675-9BBC-FCB7ED1BA148}"/>
    <dgm:cxn modelId="{DCA96BAE-AF33-4672-87BD-55EE4ABDE504}" srcId="{893FA3A1-3CBA-44BD-A300-A8B100B17EB6}" destId="{63E9A3DD-724A-401C-8B2C-077636C8C8AE}" srcOrd="3" destOrd="0" parTransId="{8292640F-7493-4DB6-8108-B36CA260B0E7}" sibTransId="{10EBE359-0D7B-40E2-B27D-7C1E0CE8C5C3}"/>
    <dgm:cxn modelId="{C9773EB2-B127-104E-B618-6A9F469D27F1}" type="presOf" srcId="{7BA721F3-5822-4CC2-A16C-61D96AAEECE5}" destId="{8CA98810-6E40-1140-BC14-58E0EB3CDAEB}" srcOrd="0" destOrd="0" presId="urn:microsoft.com/office/officeart/2005/8/layout/default"/>
    <dgm:cxn modelId="{17B523D4-9CF0-9A47-8ABD-471841E1513F}" type="presOf" srcId="{6DA86B4A-8E8C-472B-8D41-2D2646AB3758}" destId="{A0DF5990-F608-5348-B310-D4D68D5876E5}" srcOrd="0" destOrd="0" presId="urn:microsoft.com/office/officeart/2005/8/layout/default"/>
    <dgm:cxn modelId="{5EB3BDB1-A147-2E40-A3F8-FFCDF8E35A65}" type="presParOf" srcId="{22DE5553-4245-904F-B95F-83A92C8B34E2}" destId="{185CAC3A-202E-5F41-8DE0-5ABB98040AEA}" srcOrd="0" destOrd="0" presId="urn:microsoft.com/office/officeart/2005/8/layout/default"/>
    <dgm:cxn modelId="{CAA17FB1-65F6-C245-9C4C-64F2124DD0C1}" type="presParOf" srcId="{22DE5553-4245-904F-B95F-83A92C8B34E2}" destId="{04249DE8-289E-954C-8E96-7C7E2CC216F8}" srcOrd="1" destOrd="0" presId="urn:microsoft.com/office/officeart/2005/8/layout/default"/>
    <dgm:cxn modelId="{9F7C4B64-7255-4F49-9A58-168401BB152A}" type="presParOf" srcId="{22DE5553-4245-904F-B95F-83A92C8B34E2}" destId="{53E50E34-3328-6F41-9CFF-FBB97F247D80}" srcOrd="2" destOrd="0" presId="urn:microsoft.com/office/officeart/2005/8/layout/default"/>
    <dgm:cxn modelId="{2D2A644A-11EA-0C48-B026-72202CB8FD8B}" type="presParOf" srcId="{22DE5553-4245-904F-B95F-83A92C8B34E2}" destId="{EFED76C3-69F7-E64E-9BFB-5AEFCB1A4054}" srcOrd="3" destOrd="0" presId="urn:microsoft.com/office/officeart/2005/8/layout/default"/>
    <dgm:cxn modelId="{B74D36B1-3CB8-8044-9BCE-C83ED8454FB1}" type="presParOf" srcId="{22DE5553-4245-904F-B95F-83A92C8B34E2}" destId="{72DBBE17-8541-EA46-8620-49FF4B4C0164}" srcOrd="4" destOrd="0" presId="urn:microsoft.com/office/officeart/2005/8/layout/default"/>
    <dgm:cxn modelId="{5D7D3206-E161-FC47-BEC0-2BB9C4695F50}" type="presParOf" srcId="{22DE5553-4245-904F-B95F-83A92C8B34E2}" destId="{07C64D30-6658-1446-AC7E-D978D21D2A01}" srcOrd="5" destOrd="0" presId="urn:microsoft.com/office/officeart/2005/8/layout/default"/>
    <dgm:cxn modelId="{1D1A043D-F978-8342-8955-E7DECC9D3BCC}" type="presParOf" srcId="{22DE5553-4245-904F-B95F-83A92C8B34E2}" destId="{3BBAEF81-36BC-0540-BAB5-B643F05676CB}" srcOrd="6" destOrd="0" presId="urn:microsoft.com/office/officeart/2005/8/layout/default"/>
    <dgm:cxn modelId="{5D208A4B-9CBE-6542-B354-6217B25D39E9}" type="presParOf" srcId="{22DE5553-4245-904F-B95F-83A92C8B34E2}" destId="{8E6F7548-A6EB-4C46-85AB-33B1B68A97B1}" srcOrd="7" destOrd="0" presId="urn:microsoft.com/office/officeart/2005/8/layout/default"/>
    <dgm:cxn modelId="{F713EF73-D733-4044-9661-5552D3B29EBB}" type="presParOf" srcId="{22DE5553-4245-904F-B95F-83A92C8B34E2}" destId="{8CA98810-6E40-1140-BC14-58E0EB3CDAEB}" srcOrd="8" destOrd="0" presId="urn:microsoft.com/office/officeart/2005/8/layout/default"/>
    <dgm:cxn modelId="{4C3BDB61-04AD-194B-B826-7DC2CA6FC3D9}" type="presParOf" srcId="{22DE5553-4245-904F-B95F-83A92C8B34E2}" destId="{8AE2FF99-1FB1-D241-AE5B-8899B4FE6FED}" srcOrd="9" destOrd="0" presId="urn:microsoft.com/office/officeart/2005/8/layout/default"/>
    <dgm:cxn modelId="{D042BE32-E774-FD43-9B3B-1B2B0B50E12F}" type="presParOf" srcId="{22DE5553-4245-904F-B95F-83A92C8B34E2}" destId="{A0DF5990-F608-5348-B310-D4D68D5876E5}" srcOrd="10" destOrd="0" presId="urn:microsoft.com/office/officeart/2005/8/layout/default"/>
    <dgm:cxn modelId="{7CD0B1ED-0D0E-514E-B703-098DD5FC0002}" type="presParOf" srcId="{22DE5553-4245-904F-B95F-83A92C8B34E2}" destId="{C7E5EA36-8D57-3743-851D-2CB9AF738A25}" srcOrd="11" destOrd="0" presId="urn:microsoft.com/office/officeart/2005/8/layout/default"/>
    <dgm:cxn modelId="{82502970-D2BC-564A-A219-E5B2CB8F4ADB}" type="presParOf" srcId="{22DE5553-4245-904F-B95F-83A92C8B34E2}" destId="{4492328C-A8F4-7546-94FD-4818DEF140D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8C4DC4-83D4-4C3D-B256-E8D39E582D9C}">
      <dsp:nvSpPr>
        <dsp:cNvPr id="0" name=""/>
        <dsp:cNvSpPr/>
      </dsp:nvSpPr>
      <dsp:spPr>
        <a:xfrm>
          <a:off x="3199365" y="730975"/>
          <a:ext cx="562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6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5841" y="773726"/>
        <a:ext cx="29660" cy="5937"/>
      </dsp:txXfrm>
    </dsp:sp>
    <dsp:sp modelId="{53F8E9F4-5E45-4AB7-9CC2-CF1DE4C2BD2C}">
      <dsp:nvSpPr>
        <dsp:cNvPr id="0" name=""/>
        <dsp:cNvSpPr/>
      </dsp:nvSpPr>
      <dsp:spPr>
        <a:xfrm>
          <a:off x="621984" y="2941"/>
          <a:ext cx="2579181" cy="1547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382" tIns="132660" rIns="126382" bIns="1326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/>
            <a:t>QuickMart</a:t>
          </a:r>
          <a:r>
            <a:rPr lang="en-US" sz="1200" b="0" i="0" kern="1200" dirty="0"/>
            <a:t> is a growing retail store struggling with manual inventory management. This has led to stock shortages, over-ordering, and lost revenue due to human error and outdated processes.</a:t>
          </a:r>
          <a:endParaRPr lang="en-US" sz="1200" kern="1200" dirty="0"/>
        </a:p>
      </dsp:txBody>
      <dsp:txXfrm>
        <a:off x="621984" y="2941"/>
        <a:ext cx="2579181" cy="1547508"/>
      </dsp:txXfrm>
    </dsp:sp>
    <dsp:sp modelId="{4F7B7C86-F6A3-43E5-8AA6-F00AC4499ED8}">
      <dsp:nvSpPr>
        <dsp:cNvPr id="0" name=""/>
        <dsp:cNvSpPr/>
      </dsp:nvSpPr>
      <dsp:spPr>
        <a:xfrm>
          <a:off x="6371759" y="730975"/>
          <a:ext cx="562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6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38234" y="773726"/>
        <a:ext cx="29660" cy="5937"/>
      </dsp:txXfrm>
    </dsp:sp>
    <dsp:sp modelId="{CC4E83E5-C381-4647-B549-CE8D53E5AB45}">
      <dsp:nvSpPr>
        <dsp:cNvPr id="0" name=""/>
        <dsp:cNvSpPr/>
      </dsp:nvSpPr>
      <dsp:spPr>
        <a:xfrm>
          <a:off x="3794377" y="2941"/>
          <a:ext cx="2579181" cy="1547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382" tIns="132660" rIns="126382" bIns="1326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Objectives:</a:t>
          </a:r>
          <a:endParaRPr lang="en-US" sz="1200" kern="1200" dirty="0"/>
        </a:p>
      </dsp:txBody>
      <dsp:txXfrm>
        <a:off x="3794377" y="2941"/>
        <a:ext cx="2579181" cy="1547508"/>
      </dsp:txXfrm>
    </dsp:sp>
    <dsp:sp modelId="{7F35CC99-EA49-4AD1-8198-A132C259BC6B}">
      <dsp:nvSpPr>
        <dsp:cNvPr id="0" name=""/>
        <dsp:cNvSpPr/>
      </dsp:nvSpPr>
      <dsp:spPr>
        <a:xfrm>
          <a:off x="1911575" y="1548650"/>
          <a:ext cx="6344786" cy="562611"/>
        </a:xfrm>
        <a:custGeom>
          <a:avLst/>
          <a:gdLst/>
          <a:ahLst/>
          <a:cxnLst/>
          <a:rect l="0" t="0" r="0" b="0"/>
          <a:pathLst>
            <a:path>
              <a:moveTo>
                <a:pt x="6344786" y="0"/>
              </a:moveTo>
              <a:lnTo>
                <a:pt x="6344786" y="298405"/>
              </a:lnTo>
              <a:lnTo>
                <a:pt x="0" y="298405"/>
              </a:lnTo>
              <a:lnTo>
                <a:pt x="0" y="56261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4657" y="1826987"/>
        <a:ext cx="318622" cy="5937"/>
      </dsp:txXfrm>
    </dsp:sp>
    <dsp:sp modelId="{0B1E3D06-53E8-44A7-8FEB-CA45A5D3BC99}">
      <dsp:nvSpPr>
        <dsp:cNvPr id="0" name=""/>
        <dsp:cNvSpPr/>
      </dsp:nvSpPr>
      <dsp:spPr>
        <a:xfrm>
          <a:off x="6966771" y="2941"/>
          <a:ext cx="2579181" cy="1547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382" tIns="132660" rIns="126382" bIns="1326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Automate stock tracking and updates</a:t>
          </a:r>
          <a:endParaRPr lang="en-US" sz="1200" kern="1200" dirty="0"/>
        </a:p>
      </dsp:txBody>
      <dsp:txXfrm>
        <a:off x="6966771" y="2941"/>
        <a:ext cx="2579181" cy="1547508"/>
      </dsp:txXfrm>
    </dsp:sp>
    <dsp:sp modelId="{F20D184B-A632-4A8A-94ED-28134D6E4227}">
      <dsp:nvSpPr>
        <dsp:cNvPr id="0" name=""/>
        <dsp:cNvSpPr/>
      </dsp:nvSpPr>
      <dsp:spPr>
        <a:xfrm>
          <a:off x="3199365" y="2871696"/>
          <a:ext cx="562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6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5841" y="2914447"/>
        <a:ext cx="29660" cy="5937"/>
      </dsp:txXfrm>
    </dsp:sp>
    <dsp:sp modelId="{27580EE3-2039-4037-8909-2F09936BDD28}">
      <dsp:nvSpPr>
        <dsp:cNvPr id="0" name=""/>
        <dsp:cNvSpPr/>
      </dsp:nvSpPr>
      <dsp:spPr>
        <a:xfrm>
          <a:off x="621984" y="2143661"/>
          <a:ext cx="2579181" cy="1547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382" tIns="132660" rIns="126382" bIns="1326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Use AI to forecast restocking needs</a:t>
          </a:r>
          <a:endParaRPr lang="en-US" sz="1200" kern="1200" dirty="0"/>
        </a:p>
      </dsp:txBody>
      <dsp:txXfrm>
        <a:off x="621984" y="2143661"/>
        <a:ext cx="2579181" cy="1547508"/>
      </dsp:txXfrm>
    </dsp:sp>
    <dsp:sp modelId="{3F7A931A-C7CB-44B0-95B7-0A69F4B7AD1B}">
      <dsp:nvSpPr>
        <dsp:cNvPr id="0" name=""/>
        <dsp:cNvSpPr/>
      </dsp:nvSpPr>
      <dsp:spPr>
        <a:xfrm>
          <a:off x="6371759" y="2871696"/>
          <a:ext cx="5626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6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38234" y="2914447"/>
        <a:ext cx="29660" cy="5937"/>
      </dsp:txXfrm>
    </dsp:sp>
    <dsp:sp modelId="{B61E69CD-E9DE-4387-A371-962EA88EDF09}">
      <dsp:nvSpPr>
        <dsp:cNvPr id="0" name=""/>
        <dsp:cNvSpPr/>
      </dsp:nvSpPr>
      <dsp:spPr>
        <a:xfrm>
          <a:off x="3794377" y="2143661"/>
          <a:ext cx="2579181" cy="1547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382" tIns="132660" rIns="126382" bIns="1326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Streamline and automate purchase orders</a:t>
          </a:r>
          <a:endParaRPr lang="en-US" sz="1200" kern="1200" dirty="0"/>
        </a:p>
      </dsp:txBody>
      <dsp:txXfrm>
        <a:off x="3794377" y="2143661"/>
        <a:ext cx="2579181" cy="1547508"/>
      </dsp:txXfrm>
    </dsp:sp>
    <dsp:sp modelId="{5A5C6F22-8A8C-40D1-B55E-E570F552CDE2}">
      <dsp:nvSpPr>
        <dsp:cNvPr id="0" name=""/>
        <dsp:cNvSpPr/>
      </dsp:nvSpPr>
      <dsp:spPr>
        <a:xfrm>
          <a:off x="6966771" y="2143661"/>
          <a:ext cx="2579181" cy="1547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382" tIns="132660" rIns="126382" bIns="13266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Provide real-time reporting for better decisions</a:t>
          </a:r>
          <a:endParaRPr lang="en-US" sz="1200" kern="1200" dirty="0"/>
        </a:p>
      </dsp:txBody>
      <dsp:txXfrm>
        <a:off x="6966771" y="2143661"/>
        <a:ext cx="2579181" cy="1547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180A6-A401-4BA1-9F99-F0C2ECA07F46}">
      <dsp:nvSpPr>
        <dsp:cNvPr id="0" name=""/>
        <dsp:cNvSpPr/>
      </dsp:nvSpPr>
      <dsp:spPr>
        <a:xfrm>
          <a:off x="0" y="3200"/>
          <a:ext cx="6729984" cy="6816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C5E44-4975-41A0-9B71-A06D41E3CC8F}">
      <dsp:nvSpPr>
        <dsp:cNvPr id="0" name=""/>
        <dsp:cNvSpPr/>
      </dsp:nvSpPr>
      <dsp:spPr>
        <a:xfrm>
          <a:off x="206209" y="156579"/>
          <a:ext cx="374926" cy="3749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B920A-8894-4921-B552-5B65F290B40B}">
      <dsp:nvSpPr>
        <dsp:cNvPr id="0" name=""/>
        <dsp:cNvSpPr/>
      </dsp:nvSpPr>
      <dsp:spPr>
        <a:xfrm>
          <a:off x="787346" y="3200"/>
          <a:ext cx="5942637" cy="68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45" tIns="72145" rIns="72145" bIns="7214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We propose a web-based Inventory Management System (IMS) that:</a:t>
          </a:r>
          <a:endParaRPr lang="en-US" sz="1700" kern="1200"/>
        </a:p>
      </dsp:txBody>
      <dsp:txXfrm>
        <a:off x="787346" y="3200"/>
        <a:ext cx="5942637" cy="681685"/>
      </dsp:txXfrm>
    </dsp:sp>
    <dsp:sp modelId="{FBF76865-6C41-4A0D-B06B-3DD287AE2D45}">
      <dsp:nvSpPr>
        <dsp:cNvPr id="0" name=""/>
        <dsp:cNvSpPr/>
      </dsp:nvSpPr>
      <dsp:spPr>
        <a:xfrm>
          <a:off x="0" y="855306"/>
          <a:ext cx="6729984" cy="6816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6597D-DB76-41BF-B9D7-E9199A546BDF}">
      <dsp:nvSpPr>
        <dsp:cNvPr id="0" name=""/>
        <dsp:cNvSpPr/>
      </dsp:nvSpPr>
      <dsp:spPr>
        <a:xfrm>
          <a:off x="206209" y="1008686"/>
          <a:ext cx="374926" cy="3749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8B252-2C57-42C5-A537-CEFFDAB8AF33}">
      <dsp:nvSpPr>
        <dsp:cNvPr id="0" name=""/>
        <dsp:cNvSpPr/>
      </dsp:nvSpPr>
      <dsp:spPr>
        <a:xfrm>
          <a:off x="787346" y="855306"/>
          <a:ext cx="5942637" cy="68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45" tIns="72145" rIns="72145" bIns="7214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Tracks stock levels in real-time</a:t>
          </a:r>
          <a:endParaRPr lang="en-US" sz="1700" kern="1200"/>
        </a:p>
      </dsp:txBody>
      <dsp:txXfrm>
        <a:off x="787346" y="855306"/>
        <a:ext cx="5942637" cy="681685"/>
      </dsp:txXfrm>
    </dsp:sp>
    <dsp:sp modelId="{05E7F859-77B0-450A-AE92-4EFF717AFAD9}">
      <dsp:nvSpPr>
        <dsp:cNvPr id="0" name=""/>
        <dsp:cNvSpPr/>
      </dsp:nvSpPr>
      <dsp:spPr>
        <a:xfrm>
          <a:off x="0" y="1707413"/>
          <a:ext cx="6729984" cy="6816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A6A8F-63DB-4B32-8B6E-3F177FDFE663}">
      <dsp:nvSpPr>
        <dsp:cNvPr id="0" name=""/>
        <dsp:cNvSpPr/>
      </dsp:nvSpPr>
      <dsp:spPr>
        <a:xfrm>
          <a:off x="206209" y="1860792"/>
          <a:ext cx="374926" cy="3749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122D2-EF09-483E-A8F7-22239E98048F}">
      <dsp:nvSpPr>
        <dsp:cNvPr id="0" name=""/>
        <dsp:cNvSpPr/>
      </dsp:nvSpPr>
      <dsp:spPr>
        <a:xfrm>
          <a:off x="787346" y="1707413"/>
          <a:ext cx="5942637" cy="68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45" tIns="72145" rIns="72145" bIns="7214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Triggers automatic purchase orders when stock is low</a:t>
          </a:r>
          <a:endParaRPr lang="en-US" sz="1700" kern="1200"/>
        </a:p>
      </dsp:txBody>
      <dsp:txXfrm>
        <a:off x="787346" y="1707413"/>
        <a:ext cx="5942637" cy="681685"/>
      </dsp:txXfrm>
    </dsp:sp>
    <dsp:sp modelId="{4C13C623-48EC-42A9-BCCB-ECE574A1361D}">
      <dsp:nvSpPr>
        <dsp:cNvPr id="0" name=""/>
        <dsp:cNvSpPr/>
      </dsp:nvSpPr>
      <dsp:spPr>
        <a:xfrm>
          <a:off x="0" y="2559519"/>
          <a:ext cx="6729984" cy="6816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F8068-8EDC-4520-A345-8ADBE9CD32BB}">
      <dsp:nvSpPr>
        <dsp:cNvPr id="0" name=""/>
        <dsp:cNvSpPr/>
      </dsp:nvSpPr>
      <dsp:spPr>
        <a:xfrm>
          <a:off x="206209" y="2712899"/>
          <a:ext cx="374926" cy="3749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4FF2E-3C2F-4A6E-A554-C97F75B4A04D}">
      <dsp:nvSpPr>
        <dsp:cNvPr id="0" name=""/>
        <dsp:cNvSpPr/>
      </dsp:nvSpPr>
      <dsp:spPr>
        <a:xfrm>
          <a:off x="787346" y="2559519"/>
          <a:ext cx="5942637" cy="68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45" tIns="72145" rIns="72145" bIns="7214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Uses predictive analytics to restock based on past sales trends</a:t>
          </a:r>
          <a:endParaRPr lang="en-US" sz="1700" kern="1200"/>
        </a:p>
      </dsp:txBody>
      <dsp:txXfrm>
        <a:off x="787346" y="2559519"/>
        <a:ext cx="5942637" cy="681685"/>
      </dsp:txXfrm>
    </dsp:sp>
    <dsp:sp modelId="{A1E2D5AB-1114-4F8B-823E-A4846471CCAA}">
      <dsp:nvSpPr>
        <dsp:cNvPr id="0" name=""/>
        <dsp:cNvSpPr/>
      </dsp:nvSpPr>
      <dsp:spPr>
        <a:xfrm>
          <a:off x="0" y="3411626"/>
          <a:ext cx="6729984" cy="6816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443B3-2BA3-435C-92EE-CA64948EDD6B}">
      <dsp:nvSpPr>
        <dsp:cNvPr id="0" name=""/>
        <dsp:cNvSpPr/>
      </dsp:nvSpPr>
      <dsp:spPr>
        <a:xfrm>
          <a:off x="206209" y="3565005"/>
          <a:ext cx="374926" cy="3749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0FC32-BA91-4E39-B6C1-603421D0EC4E}">
      <dsp:nvSpPr>
        <dsp:cNvPr id="0" name=""/>
        <dsp:cNvSpPr/>
      </dsp:nvSpPr>
      <dsp:spPr>
        <a:xfrm>
          <a:off x="787346" y="3411626"/>
          <a:ext cx="5942637" cy="68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45" tIns="72145" rIns="72145" bIns="7214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Gives users dashboards to monitor all inventory activity</a:t>
          </a:r>
          <a:endParaRPr lang="en-US" sz="1700" kern="1200"/>
        </a:p>
      </dsp:txBody>
      <dsp:txXfrm>
        <a:off x="787346" y="3411626"/>
        <a:ext cx="5942637" cy="6816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5D8E-9EA5-B74E-98E7-B2FCE7F21106}">
      <dsp:nvSpPr>
        <dsp:cNvPr id="0" name=""/>
        <dsp:cNvSpPr/>
      </dsp:nvSpPr>
      <dsp:spPr>
        <a:xfrm>
          <a:off x="539111" y="1598"/>
          <a:ext cx="1856991" cy="1114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Business Benefits:</a:t>
          </a:r>
          <a:endParaRPr lang="en-US" sz="1500" kern="1200"/>
        </a:p>
      </dsp:txBody>
      <dsp:txXfrm>
        <a:off x="539111" y="1598"/>
        <a:ext cx="1856991" cy="1114195"/>
      </dsp:txXfrm>
    </dsp:sp>
    <dsp:sp modelId="{3DB91BAD-1C0C-1A47-A8D5-AF3C246653A6}">
      <dsp:nvSpPr>
        <dsp:cNvPr id="0" name=""/>
        <dsp:cNvSpPr/>
      </dsp:nvSpPr>
      <dsp:spPr>
        <a:xfrm>
          <a:off x="2581802" y="1598"/>
          <a:ext cx="1856991" cy="1114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Prevents overstocking and stockouts</a:t>
          </a:r>
          <a:endParaRPr lang="en-US" sz="1500" kern="1200"/>
        </a:p>
      </dsp:txBody>
      <dsp:txXfrm>
        <a:off x="2581802" y="1598"/>
        <a:ext cx="1856991" cy="1114195"/>
      </dsp:txXfrm>
    </dsp:sp>
    <dsp:sp modelId="{E3DC7A66-903F-6E4D-9C53-288DA7FC6761}">
      <dsp:nvSpPr>
        <dsp:cNvPr id="0" name=""/>
        <dsp:cNvSpPr/>
      </dsp:nvSpPr>
      <dsp:spPr>
        <a:xfrm>
          <a:off x="539111" y="1301493"/>
          <a:ext cx="1856991" cy="1114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Reduces time spent on manual tracking</a:t>
          </a:r>
          <a:endParaRPr lang="en-US" sz="1500" kern="1200"/>
        </a:p>
      </dsp:txBody>
      <dsp:txXfrm>
        <a:off x="539111" y="1301493"/>
        <a:ext cx="1856991" cy="1114195"/>
      </dsp:txXfrm>
    </dsp:sp>
    <dsp:sp modelId="{B4D88CB2-B4BD-ED4E-9D60-370288843A85}">
      <dsp:nvSpPr>
        <dsp:cNvPr id="0" name=""/>
        <dsp:cNvSpPr/>
      </dsp:nvSpPr>
      <dsp:spPr>
        <a:xfrm>
          <a:off x="2581802" y="1301493"/>
          <a:ext cx="1856991" cy="1114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Enables smarter buying decisions based on real data</a:t>
          </a:r>
          <a:endParaRPr lang="en-US" sz="1500" kern="1200"/>
        </a:p>
      </dsp:txBody>
      <dsp:txXfrm>
        <a:off x="2581802" y="1301493"/>
        <a:ext cx="1856991" cy="1114195"/>
      </dsp:txXfrm>
    </dsp:sp>
    <dsp:sp modelId="{4BD01E68-358F-2D4C-A625-3C5836897ABB}">
      <dsp:nvSpPr>
        <dsp:cNvPr id="0" name=""/>
        <dsp:cNvSpPr/>
      </dsp:nvSpPr>
      <dsp:spPr>
        <a:xfrm>
          <a:off x="539111" y="2601387"/>
          <a:ext cx="1856991" cy="1114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Technical Benefits:</a:t>
          </a:r>
          <a:endParaRPr lang="en-US" sz="1500" kern="1200"/>
        </a:p>
      </dsp:txBody>
      <dsp:txXfrm>
        <a:off x="539111" y="2601387"/>
        <a:ext cx="1856991" cy="1114195"/>
      </dsp:txXfrm>
    </dsp:sp>
    <dsp:sp modelId="{16916EA7-0193-354E-9A04-B3C296BEC8B4}">
      <dsp:nvSpPr>
        <dsp:cNvPr id="0" name=""/>
        <dsp:cNvSpPr/>
      </dsp:nvSpPr>
      <dsp:spPr>
        <a:xfrm>
          <a:off x="2581802" y="2601387"/>
          <a:ext cx="1856991" cy="1114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kern="1200" dirty="0"/>
            <a:t>Django and PostgreSQL</a:t>
          </a:r>
          <a:r>
            <a:rPr lang="en-US" sz="1500" b="0" i="0" kern="1200" dirty="0"/>
            <a:t> provide secure and scalable backend</a:t>
          </a:r>
          <a:endParaRPr lang="en-US" sz="1500" kern="1200" dirty="0"/>
        </a:p>
      </dsp:txBody>
      <dsp:txXfrm>
        <a:off x="2581802" y="2601387"/>
        <a:ext cx="1856991" cy="1114195"/>
      </dsp:txXfrm>
    </dsp:sp>
    <dsp:sp modelId="{905038F9-585B-2246-BB1D-6954A95F4557}">
      <dsp:nvSpPr>
        <dsp:cNvPr id="0" name=""/>
        <dsp:cNvSpPr/>
      </dsp:nvSpPr>
      <dsp:spPr>
        <a:xfrm>
          <a:off x="539111" y="3901281"/>
          <a:ext cx="1856991" cy="1114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React makes the frontend user-friendly and mobile-compatible</a:t>
          </a:r>
          <a:endParaRPr lang="en-US" sz="1500" kern="1200" dirty="0"/>
        </a:p>
      </dsp:txBody>
      <dsp:txXfrm>
        <a:off x="539111" y="3901281"/>
        <a:ext cx="1856991" cy="1114195"/>
      </dsp:txXfrm>
    </dsp:sp>
    <dsp:sp modelId="{4413941E-1F79-B341-9846-9A7D04C641D4}">
      <dsp:nvSpPr>
        <dsp:cNvPr id="0" name=""/>
        <dsp:cNvSpPr/>
      </dsp:nvSpPr>
      <dsp:spPr>
        <a:xfrm>
          <a:off x="2581802" y="3901281"/>
          <a:ext cx="1856991" cy="1114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Python helps with forecasting and analytics</a:t>
          </a:r>
          <a:endParaRPr lang="en-US" sz="1500" kern="1200" dirty="0"/>
        </a:p>
      </dsp:txBody>
      <dsp:txXfrm>
        <a:off x="2581802" y="3901281"/>
        <a:ext cx="1856991" cy="11141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69631-4B65-E742-AEF6-6A0466D26536}">
      <dsp:nvSpPr>
        <dsp:cNvPr id="0" name=""/>
        <dsp:cNvSpPr/>
      </dsp:nvSpPr>
      <dsp:spPr>
        <a:xfrm>
          <a:off x="3353017" y="0"/>
          <a:ext cx="4276055" cy="4276055"/>
        </a:xfrm>
        <a:prstGeom prst="diamond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E0ABD-D20A-DF4F-91CF-F5DCDD5ED052}">
      <dsp:nvSpPr>
        <dsp:cNvPr id="0" name=""/>
        <dsp:cNvSpPr/>
      </dsp:nvSpPr>
      <dsp:spPr>
        <a:xfrm>
          <a:off x="3759242" y="406225"/>
          <a:ext cx="1667661" cy="166766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Mobile responsive</a:t>
          </a:r>
          <a:endParaRPr lang="en-US" sz="2100" kern="1200"/>
        </a:p>
      </dsp:txBody>
      <dsp:txXfrm>
        <a:off x="3840650" y="487633"/>
        <a:ext cx="1504845" cy="1504845"/>
      </dsp:txXfrm>
    </dsp:sp>
    <dsp:sp modelId="{B94C7AE6-D2EA-6745-8000-51127BF96510}">
      <dsp:nvSpPr>
        <dsp:cNvPr id="0" name=""/>
        <dsp:cNvSpPr/>
      </dsp:nvSpPr>
      <dsp:spPr>
        <a:xfrm>
          <a:off x="5555185" y="406225"/>
          <a:ext cx="1667661" cy="166766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Role-based access control</a:t>
          </a:r>
          <a:endParaRPr lang="en-US" sz="2100" kern="1200"/>
        </a:p>
      </dsp:txBody>
      <dsp:txXfrm>
        <a:off x="5636593" y="487633"/>
        <a:ext cx="1504845" cy="1504845"/>
      </dsp:txXfrm>
    </dsp:sp>
    <dsp:sp modelId="{25C9AFC5-DA7D-144E-8F66-E25C683EBBAF}">
      <dsp:nvSpPr>
        <dsp:cNvPr id="0" name=""/>
        <dsp:cNvSpPr/>
      </dsp:nvSpPr>
      <dsp:spPr>
        <a:xfrm>
          <a:off x="3759242" y="2202168"/>
          <a:ext cx="1667661" cy="166766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Real-time inventory alerts</a:t>
          </a:r>
          <a:endParaRPr lang="en-US" sz="2100" kern="1200"/>
        </a:p>
      </dsp:txBody>
      <dsp:txXfrm>
        <a:off x="3840650" y="2283576"/>
        <a:ext cx="1504845" cy="1504845"/>
      </dsp:txXfrm>
    </dsp:sp>
    <dsp:sp modelId="{8ACD0474-D8C0-974A-9EDA-923549D16667}">
      <dsp:nvSpPr>
        <dsp:cNvPr id="0" name=""/>
        <dsp:cNvSpPr/>
      </dsp:nvSpPr>
      <dsp:spPr>
        <a:xfrm>
          <a:off x="5555185" y="2202168"/>
          <a:ext cx="1667661" cy="166766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Integrated graphs and reports</a:t>
          </a:r>
          <a:endParaRPr lang="en-US" sz="2100" kern="1200"/>
        </a:p>
      </dsp:txBody>
      <dsp:txXfrm>
        <a:off x="5636593" y="2283576"/>
        <a:ext cx="1504845" cy="15048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B917B-1CF4-4D4C-ACBA-119C588332FB}">
      <dsp:nvSpPr>
        <dsp:cNvPr id="0" name=""/>
        <dsp:cNvSpPr/>
      </dsp:nvSpPr>
      <dsp:spPr>
        <a:xfrm>
          <a:off x="772957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A1011-836F-4E8A-A5F4-F112078BC085}">
      <dsp:nvSpPr>
        <dsp:cNvPr id="0" name=""/>
        <dsp:cNvSpPr/>
      </dsp:nvSpPr>
      <dsp:spPr>
        <a:xfrm>
          <a:off x="120140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Begin rollout in one department</a:t>
          </a:r>
          <a:endParaRPr lang="en-US" sz="1700" kern="1200"/>
        </a:p>
      </dsp:txBody>
      <dsp:txXfrm>
        <a:off x="120140" y="2469997"/>
        <a:ext cx="2373880" cy="720000"/>
      </dsp:txXfrm>
    </dsp:sp>
    <dsp:sp modelId="{16894B19-65E5-412E-B956-CD649AF65C7D}">
      <dsp:nvSpPr>
        <dsp:cNvPr id="0" name=""/>
        <dsp:cNvSpPr/>
      </dsp:nvSpPr>
      <dsp:spPr>
        <a:xfrm>
          <a:off x="356226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6FA11-53C8-40B3-A2CD-6853C7241997}">
      <dsp:nvSpPr>
        <dsp:cNvPr id="0" name=""/>
        <dsp:cNvSpPr/>
      </dsp:nvSpPr>
      <dsp:spPr>
        <a:xfrm>
          <a:off x="290944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Train staff with live sessions and guides</a:t>
          </a:r>
          <a:endParaRPr lang="en-US" sz="1700" kern="1200"/>
        </a:p>
      </dsp:txBody>
      <dsp:txXfrm>
        <a:off x="2909449" y="2469997"/>
        <a:ext cx="2373880" cy="720000"/>
      </dsp:txXfrm>
    </dsp:sp>
    <dsp:sp modelId="{B47E0326-BBA6-48BD-AAB9-5170F718B234}">
      <dsp:nvSpPr>
        <dsp:cNvPr id="0" name=""/>
        <dsp:cNvSpPr/>
      </dsp:nvSpPr>
      <dsp:spPr>
        <a:xfrm>
          <a:off x="635157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C24DB-ABB8-46AE-BBB1-D85DFF1DFD5A}">
      <dsp:nvSpPr>
        <dsp:cNvPr id="0" name=""/>
        <dsp:cNvSpPr/>
      </dsp:nvSpPr>
      <dsp:spPr>
        <a:xfrm>
          <a:off x="569875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Migrate old inventory data to system</a:t>
          </a:r>
          <a:endParaRPr lang="en-US" sz="1700" kern="1200"/>
        </a:p>
      </dsp:txBody>
      <dsp:txXfrm>
        <a:off x="5698759" y="2469997"/>
        <a:ext cx="2373880" cy="720000"/>
      </dsp:txXfrm>
    </dsp:sp>
    <dsp:sp modelId="{8EFA31DD-D4BB-4B36-8902-E5610BE11B12}">
      <dsp:nvSpPr>
        <dsp:cNvPr id="0" name=""/>
        <dsp:cNvSpPr/>
      </dsp:nvSpPr>
      <dsp:spPr>
        <a:xfrm>
          <a:off x="9140886" y="1086057"/>
          <a:ext cx="1068246" cy="10682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29907-C982-49A8-82F9-CC49960E375F}">
      <dsp:nvSpPr>
        <dsp:cNvPr id="0" name=""/>
        <dsp:cNvSpPr/>
      </dsp:nvSpPr>
      <dsp:spPr>
        <a:xfrm>
          <a:off x="8488069" y="2469997"/>
          <a:ext cx="23738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Use feedback to improve and release next phase</a:t>
          </a:r>
          <a:endParaRPr lang="en-US" sz="1700" kern="1200"/>
        </a:p>
      </dsp:txBody>
      <dsp:txXfrm>
        <a:off x="8488069" y="2469997"/>
        <a:ext cx="237388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1E3B3-10A6-4DB7-AAA1-D2CB4979A396}">
      <dsp:nvSpPr>
        <dsp:cNvPr id="0" name=""/>
        <dsp:cNvSpPr/>
      </dsp:nvSpPr>
      <dsp:spPr>
        <a:xfrm>
          <a:off x="0" y="741418"/>
          <a:ext cx="672941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Monitor system logs and errors</a:t>
          </a:r>
          <a:endParaRPr lang="en-US" sz="2500" kern="1200"/>
        </a:p>
      </dsp:txBody>
      <dsp:txXfrm>
        <a:off x="29271" y="770689"/>
        <a:ext cx="6670871" cy="541083"/>
      </dsp:txXfrm>
    </dsp:sp>
    <dsp:sp modelId="{7618294E-D657-4D57-8CB4-836F91A6CD40}">
      <dsp:nvSpPr>
        <dsp:cNvPr id="0" name=""/>
        <dsp:cNvSpPr/>
      </dsp:nvSpPr>
      <dsp:spPr>
        <a:xfrm>
          <a:off x="0" y="1413043"/>
          <a:ext cx="672941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Review user feedback weekly</a:t>
          </a:r>
          <a:endParaRPr lang="en-US" sz="2500" kern="1200"/>
        </a:p>
      </dsp:txBody>
      <dsp:txXfrm>
        <a:off x="29271" y="1442314"/>
        <a:ext cx="6670871" cy="541083"/>
      </dsp:txXfrm>
    </dsp:sp>
    <dsp:sp modelId="{C13FA688-78C4-46E8-A83F-403C5C5BEA2F}">
      <dsp:nvSpPr>
        <dsp:cNvPr id="0" name=""/>
        <dsp:cNvSpPr/>
      </dsp:nvSpPr>
      <dsp:spPr>
        <a:xfrm>
          <a:off x="0" y="2084668"/>
          <a:ext cx="672941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Roll out updates monthly</a:t>
          </a:r>
          <a:endParaRPr lang="en-US" sz="2500" kern="1200"/>
        </a:p>
      </dsp:txBody>
      <dsp:txXfrm>
        <a:off x="29271" y="2113939"/>
        <a:ext cx="6670871" cy="541083"/>
      </dsp:txXfrm>
    </dsp:sp>
    <dsp:sp modelId="{5DBB5511-ABD0-495E-9ACB-8AFEDF579053}">
      <dsp:nvSpPr>
        <dsp:cNvPr id="0" name=""/>
        <dsp:cNvSpPr/>
      </dsp:nvSpPr>
      <dsp:spPr>
        <a:xfrm>
          <a:off x="0" y="2756293"/>
          <a:ext cx="672941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Schedule data backups and security checks</a:t>
          </a:r>
          <a:endParaRPr lang="en-US" sz="2500" kern="1200"/>
        </a:p>
      </dsp:txBody>
      <dsp:txXfrm>
        <a:off x="29271" y="2785564"/>
        <a:ext cx="6670871" cy="5410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CAC3A-202E-5F41-8DE0-5ABB98040AEA}">
      <dsp:nvSpPr>
        <dsp:cNvPr id="0" name=""/>
        <dsp:cNvSpPr/>
      </dsp:nvSpPr>
      <dsp:spPr>
        <a:xfrm>
          <a:off x="2978" y="310942"/>
          <a:ext cx="2363250" cy="1417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Saugat – Project Manager</a:t>
          </a:r>
          <a:endParaRPr lang="en-US" sz="2400" kern="1200"/>
        </a:p>
      </dsp:txBody>
      <dsp:txXfrm>
        <a:off x="2978" y="310942"/>
        <a:ext cx="2363250" cy="1417950"/>
      </dsp:txXfrm>
    </dsp:sp>
    <dsp:sp modelId="{53E50E34-3328-6F41-9CFF-FBB97F247D80}">
      <dsp:nvSpPr>
        <dsp:cNvPr id="0" name=""/>
        <dsp:cNvSpPr/>
      </dsp:nvSpPr>
      <dsp:spPr>
        <a:xfrm>
          <a:off x="2602554" y="310942"/>
          <a:ext cx="2363250" cy="1417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Shaikh – Database Administrator</a:t>
          </a:r>
          <a:endParaRPr lang="en-US" sz="2400" kern="1200"/>
        </a:p>
      </dsp:txBody>
      <dsp:txXfrm>
        <a:off x="2602554" y="310942"/>
        <a:ext cx="2363250" cy="1417950"/>
      </dsp:txXfrm>
    </dsp:sp>
    <dsp:sp modelId="{72DBBE17-8541-EA46-8620-49FF4B4C0164}">
      <dsp:nvSpPr>
        <dsp:cNvPr id="0" name=""/>
        <dsp:cNvSpPr/>
      </dsp:nvSpPr>
      <dsp:spPr>
        <a:xfrm>
          <a:off x="5202131" y="310942"/>
          <a:ext cx="2363250" cy="1417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Lucas – Backend Developer</a:t>
          </a:r>
          <a:endParaRPr lang="en-US" sz="2400" kern="1200"/>
        </a:p>
      </dsp:txBody>
      <dsp:txXfrm>
        <a:off x="5202131" y="310942"/>
        <a:ext cx="2363250" cy="1417950"/>
      </dsp:txXfrm>
    </dsp:sp>
    <dsp:sp modelId="{3BBAEF81-36BC-0540-BAB5-B643F05676CB}">
      <dsp:nvSpPr>
        <dsp:cNvPr id="0" name=""/>
        <dsp:cNvSpPr/>
      </dsp:nvSpPr>
      <dsp:spPr>
        <a:xfrm>
          <a:off x="7801707" y="310942"/>
          <a:ext cx="2363250" cy="1417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Ethan – Frontend Developer</a:t>
          </a:r>
          <a:endParaRPr lang="en-US" sz="2400" kern="1200"/>
        </a:p>
      </dsp:txBody>
      <dsp:txXfrm>
        <a:off x="7801707" y="310942"/>
        <a:ext cx="2363250" cy="1417950"/>
      </dsp:txXfrm>
    </dsp:sp>
    <dsp:sp modelId="{8CA98810-6E40-1140-BC14-58E0EB3CDAEB}">
      <dsp:nvSpPr>
        <dsp:cNvPr id="0" name=""/>
        <dsp:cNvSpPr/>
      </dsp:nvSpPr>
      <dsp:spPr>
        <a:xfrm>
          <a:off x="1302766" y="1965218"/>
          <a:ext cx="2363250" cy="1417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Leena – AI &amp; Predictive Logic</a:t>
          </a:r>
          <a:endParaRPr lang="en-US" sz="2400" kern="1200"/>
        </a:p>
      </dsp:txBody>
      <dsp:txXfrm>
        <a:off x="1302766" y="1965218"/>
        <a:ext cx="2363250" cy="1417950"/>
      </dsp:txXfrm>
    </dsp:sp>
    <dsp:sp modelId="{A0DF5990-F608-5348-B310-D4D68D5876E5}">
      <dsp:nvSpPr>
        <dsp:cNvPr id="0" name=""/>
        <dsp:cNvSpPr/>
      </dsp:nvSpPr>
      <dsp:spPr>
        <a:xfrm>
          <a:off x="3902343" y="1965218"/>
          <a:ext cx="2363250" cy="1417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Gracy – UI/UX Design</a:t>
          </a:r>
          <a:endParaRPr lang="en-US" sz="2400" kern="1200"/>
        </a:p>
      </dsp:txBody>
      <dsp:txXfrm>
        <a:off x="3902343" y="1965218"/>
        <a:ext cx="2363250" cy="1417950"/>
      </dsp:txXfrm>
    </dsp:sp>
    <dsp:sp modelId="{4492328C-A8F4-7546-94FD-4818DEF140D3}">
      <dsp:nvSpPr>
        <dsp:cNvPr id="0" name=""/>
        <dsp:cNvSpPr/>
      </dsp:nvSpPr>
      <dsp:spPr>
        <a:xfrm>
          <a:off x="6501919" y="1965218"/>
          <a:ext cx="2363250" cy="14179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Abdul – QA &amp; Documentation</a:t>
          </a:r>
          <a:endParaRPr lang="en-US" sz="2400" kern="1200"/>
        </a:p>
      </dsp:txBody>
      <dsp:txXfrm>
        <a:off x="6501919" y="1965218"/>
        <a:ext cx="2363250" cy="1417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3F1F-2D72-4475-8A50-34F181F0C72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D85CF-5A58-4661-980C-DF7509AE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2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D2066-B473-40B4-AFAA-52CC35EB31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9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018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8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1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61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1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5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65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5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3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0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ickmartsolutions.com/" TargetMode="External"/><Relationship Id="rId2" Type="http://schemas.openxmlformats.org/officeDocument/2006/relationships/hyperlink" Target="http://www.globaltechsolutions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F85E-FC0D-DA84-FF00-95263C5DC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5797883" cy="3155419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b="0" i="0" u="none" strike="noStrike" dirty="0" err="1">
                <a:solidFill>
                  <a:srgbClr val="000000"/>
                </a:solidFill>
                <a:effectLst/>
              </a:rPr>
              <a:t>QuickMart</a:t>
            </a:r>
            <a:r>
              <a:rPr lang="en-US" sz="4400" b="0" i="0" u="none" strike="noStrike" dirty="0">
                <a:solidFill>
                  <a:srgbClr val="000000"/>
                </a:solidFill>
                <a:effectLst/>
              </a:rPr>
              <a:t> Inventory Management System</a:t>
            </a:r>
            <a:br>
              <a:rPr lang="en-US" sz="4400" b="0" i="0" u="none" strike="noStrike" dirty="0">
                <a:solidFill>
                  <a:srgbClr val="000000"/>
                </a:solidFill>
                <a:effectLst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FF5EB-79C7-D796-9D4E-0484611AF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785" y="4074784"/>
            <a:ext cx="5797882" cy="2054306"/>
          </a:xfrm>
        </p:spPr>
        <p:txBody>
          <a:bodyPr anchor="t">
            <a:normAutofit/>
          </a:bodyPr>
          <a:lstStyle/>
          <a:p>
            <a:pPr algn="l"/>
            <a:r>
              <a:rPr lang="en-US" sz="2400" b="1" i="0" u="none" strike="noStrike" dirty="0">
                <a:effectLst/>
              </a:rPr>
              <a:t>Team Members:</a:t>
            </a:r>
            <a:r>
              <a:rPr lang="en-US" sz="2400" b="0" i="0" u="none" strike="noStrike" dirty="0">
                <a:effectLst/>
              </a:rPr>
              <a:t> Saugat, Shaikh, Lucas, Ethan, Leena, Gracy, Abdul</a:t>
            </a:r>
            <a:br>
              <a:rPr lang="en-US" sz="2400" b="0" i="0" u="none" strike="noStrike" dirty="0">
                <a:effectLst/>
              </a:rPr>
            </a:br>
            <a:r>
              <a:rPr lang="en-US" sz="2400" b="1" i="0" u="none" strike="noStrike" dirty="0">
                <a:effectLst/>
              </a:rPr>
              <a:t>Course:</a:t>
            </a:r>
            <a:r>
              <a:rPr lang="en-US" sz="2400" b="0" i="0" u="none" strike="noStrike" dirty="0">
                <a:effectLst/>
              </a:rPr>
              <a:t> CIS 370 - System Analysis and Design</a:t>
            </a:r>
            <a:br>
              <a:rPr lang="en-US" sz="2400" b="0" i="0" u="none" strike="noStrike" dirty="0">
                <a:effectLst/>
              </a:rPr>
            </a:b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8B82F-EF79-984F-D640-47226AB9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31" r="-2" b="-2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81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F48FB-F392-7AA2-224C-4202498B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3891DF-7A46-4448-9E85-C8FDA7C16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8" y="0"/>
            <a:ext cx="11829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79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C696F-0282-BECB-0BBF-4E6C4FF7F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hoe&#10;&#10;AI-generated content may be incorrect.">
            <a:extLst>
              <a:ext uri="{FF2B5EF4-FFF2-40B4-BE49-F238E27FC236}">
                <a16:creationId xmlns:a16="http://schemas.microsoft.com/office/drawing/2014/main" id="{C263F48F-4937-0326-F7EF-DD68770E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5" y="0"/>
            <a:ext cx="1164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94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5CEEA-AD71-91E7-AD30-26D74B601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127D42-DC3E-AA07-208D-15426825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7" y="0"/>
            <a:ext cx="11710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91557-CD07-1CEB-2830-4640BF442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21F362-B296-DD49-11DD-53313CFEE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0"/>
            <a:ext cx="11572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7AF0-4D4A-CB45-4878-E512E395F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/>
          <a:p>
            <a:r>
              <a:rPr lang="en-GB" dirty="0"/>
              <a:t>     Product prototype feedback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D8B73D0-4A64-8B2A-B088-7EC89D092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4E185E2-99F0-0004-F059-C22BAD52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430DB1D-34A8-43E7-A3A4-16F35AD3C9D6}" type="datetime1">
              <a:pPr>
                <a:spcAft>
                  <a:spcPts val="600"/>
                </a:spcAft>
              </a:pPr>
              <a:t>5/6/2025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9250F84-E84E-5A00-C294-34115E62B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4676F97-F2D9-7DA9-DE6F-2EC5DDF0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44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BD71B3-C821-21AB-9D11-4C3B9922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06" y="0"/>
            <a:ext cx="10264844" cy="707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8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5DE2B4DF-9DE1-ECDD-6F17-6818B9BC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444"/>
            <a:ext cx="12192000" cy="45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08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9D7E5-8B16-F47C-5977-E8CF69DEC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7AC7E-DCB0-9FB2-6E1E-F118A81C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9813"/>
            <a:ext cx="9988166" cy="2785797"/>
          </a:xfrm>
        </p:spPr>
        <p:txBody>
          <a:bodyPr anchor="b">
            <a:normAutofit/>
          </a:bodyPr>
          <a:lstStyle/>
          <a:p>
            <a:pPr algn="ctr"/>
            <a:r>
              <a:rPr lang="en-US" sz="6000" b="1" dirty="0"/>
              <a:t>Final Prototype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85AB3-B719-DE49-F5F7-D5579A915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091" y="3498856"/>
            <a:ext cx="8188033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9699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73B7-AC08-35ED-91BB-8F5A840A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ign on the wall of a store&#10;&#10;AI-generated content may be incorrect.">
            <a:extLst>
              <a:ext uri="{FF2B5EF4-FFF2-40B4-BE49-F238E27FC236}">
                <a16:creationId xmlns:a16="http://schemas.microsoft.com/office/drawing/2014/main" id="{71D6BEDF-4344-AF0D-F7CB-A4FBFE93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4" y="0"/>
            <a:ext cx="1175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9DDAC-5A67-0DC2-8EE3-FE2B2ED8C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 parked in front of a store&#10;&#10;AI-generated content may be incorrect.">
            <a:extLst>
              <a:ext uri="{FF2B5EF4-FFF2-40B4-BE49-F238E27FC236}">
                <a16:creationId xmlns:a16="http://schemas.microsoft.com/office/drawing/2014/main" id="{E76C731E-C642-8861-B39B-F335095A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6" y="0"/>
            <a:ext cx="11876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CF25-7751-2B20-F325-E09A3BBB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 i="0" u="none" strike="noStrike" dirty="0">
                <a:effectLst/>
              </a:rPr>
              <a:t>Problem Statement &amp; Objectives</a:t>
            </a:r>
            <a:br>
              <a:rPr lang="en-US" b="0" i="0" u="none" strike="noStrike">
                <a:effectLst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BB11D3-E105-78D2-C3C9-EAE208393F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2644502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8FDE419-9D55-BD18-31E4-BD698E1A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24401AD-00EB-4378-BBE8-D962AA2D3CD6}" type="datetime1">
              <a:rPr lang="en-US"/>
              <a:pPr>
                <a:spcAft>
                  <a:spcPts val="600"/>
                </a:spcAft>
              </a:pPr>
              <a:t>5/6/2025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8A8D090-D4BA-10A6-C1BF-9D2791CB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3ED9C4D-E5EF-4781-ED85-225E0838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66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FB8B2-C651-4015-F238-12C7F0CC8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A754FE-1813-31A8-5EFA-F3465F8B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8" y="0"/>
            <a:ext cx="11881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13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4947C-D1D0-41CE-0811-76C992EED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C4C478-ABBD-C3C6-33CE-F2F73144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4" y="0"/>
            <a:ext cx="11825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5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D015-0302-CE20-4C4B-E8C117CD5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316983-35D4-269F-34EB-33160589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3" y="0"/>
            <a:ext cx="11780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63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78921-9247-3264-983E-9E791305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7E520D-4DB8-A43B-CF3F-FBAC3172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7" y="0"/>
            <a:ext cx="1164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49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08498-F61A-9EF7-F7F9-EC794ED5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ED6C65-52FE-7745-D959-69B1316D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3" y="0"/>
            <a:ext cx="11718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88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8DEE-46A7-6454-3402-A4EB2C689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anchor="ctr">
            <a:normAutofit/>
          </a:bodyPr>
          <a:lstStyle/>
          <a:p>
            <a:r>
              <a:rPr lang="en-US" sz="3700" b="1" i="0" u="none" strike="noStrike">
                <a:effectLst/>
              </a:rPr>
              <a:t>Database Schema</a:t>
            </a:r>
            <a:br>
              <a:rPr lang="en-US" sz="3700" b="0" i="0" u="none" strike="noStrike">
                <a:effectLst/>
              </a:rPr>
            </a:br>
            <a:endParaRPr lang="en-US" sz="3700"/>
          </a:p>
        </p:txBody>
      </p:sp>
      <p:pic>
        <p:nvPicPr>
          <p:cNvPr id="6" name="Picture 5" descr="Blue blocks and networks technology background">
            <a:extLst>
              <a:ext uri="{FF2B5EF4-FFF2-40B4-BE49-F238E27FC236}">
                <a16:creationId xmlns:a16="http://schemas.microsoft.com/office/drawing/2014/main" id="{0052B5D8-F4D0-311B-EF71-F022630C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816" b="3"/>
          <a:stretch/>
        </p:blipFill>
        <p:spPr>
          <a:xfrm>
            <a:off x="1115568" y="2478024"/>
            <a:ext cx="4937760" cy="369417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F59E-CCCD-3B3F-0089-A32F97F6D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i="0" u="none" strike="noStrike">
                <a:effectLst/>
              </a:rPr>
              <a:t>            Main tables in our system: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</a:rPr>
              <a:t>Products: </a:t>
            </a:r>
            <a:r>
              <a:rPr lang="en-US" sz="1800" b="0" i="0" u="none" strike="noStrike" err="1">
                <a:effectLst/>
              </a:rPr>
              <a:t>ProductID</a:t>
            </a:r>
            <a:r>
              <a:rPr lang="en-US" sz="1800" b="0" i="0" u="none" strike="noStrike">
                <a:effectLst/>
              </a:rPr>
              <a:t>, Name, Category, </a:t>
            </a:r>
            <a:r>
              <a:rPr lang="en-US" sz="1800" b="0" i="0" u="none" strike="noStrike" err="1">
                <a:effectLst/>
              </a:rPr>
              <a:t>StockLevel</a:t>
            </a:r>
            <a:r>
              <a:rPr lang="en-US" sz="1800" b="0" i="0" u="none" strike="noStrike">
                <a:effectLst/>
              </a:rPr>
              <a:t>, </a:t>
            </a:r>
            <a:r>
              <a:rPr lang="en-US" sz="1800" b="0" i="0" u="none" strike="noStrike" err="1">
                <a:effectLst/>
              </a:rPr>
              <a:t>ReorderPoint</a:t>
            </a:r>
            <a:endParaRPr lang="en-US" sz="1800" b="0" i="0" u="none" strike="noStrike">
              <a:effectLst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</a:rPr>
              <a:t>Orders: </a:t>
            </a:r>
            <a:r>
              <a:rPr lang="en-US" sz="1800" b="0" i="0" u="none" strike="noStrike" err="1">
                <a:effectLst/>
              </a:rPr>
              <a:t>OrderID</a:t>
            </a:r>
            <a:r>
              <a:rPr lang="en-US" sz="1800" b="0" i="0" u="none" strike="noStrike">
                <a:effectLst/>
              </a:rPr>
              <a:t>, </a:t>
            </a:r>
            <a:r>
              <a:rPr lang="en-US" sz="1800" b="0" i="0" u="none" strike="noStrike" err="1">
                <a:effectLst/>
              </a:rPr>
              <a:t>ProductID</a:t>
            </a:r>
            <a:r>
              <a:rPr lang="en-US" sz="1800" b="0" i="0" u="none" strike="noStrike">
                <a:effectLst/>
              </a:rPr>
              <a:t>, Quantity, Supplier, Status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</a:rPr>
              <a:t>Sales: </a:t>
            </a:r>
            <a:r>
              <a:rPr lang="en-US" sz="1800" b="0" i="0" u="none" strike="noStrike" err="1">
                <a:effectLst/>
              </a:rPr>
              <a:t>SaleID</a:t>
            </a:r>
            <a:r>
              <a:rPr lang="en-US" sz="1800" b="0" i="0" u="none" strike="noStrike">
                <a:effectLst/>
              </a:rPr>
              <a:t>, </a:t>
            </a:r>
            <a:r>
              <a:rPr lang="en-US" sz="1800" b="0" i="0" u="none" strike="noStrike" err="1">
                <a:effectLst/>
              </a:rPr>
              <a:t>ProductID</a:t>
            </a:r>
            <a:r>
              <a:rPr lang="en-US" sz="1800" b="0" i="0" u="none" strike="noStrike">
                <a:effectLst/>
              </a:rPr>
              <a:t>, </a:t>
            </a:r>
            <a:r>
              <a:rPr lang="en-US" sz="1800" b="0" i="0" u="none" strike="noStrike" err="1">
                <a:effectLst/>
              </a:rPr>
              <a:t>SaleDate</a:t>
            </a:r>
            <a:r>
              <a:rPr lang="en-US" sz="1800" b="0" i="0" u="none" strike="noStrike">
                <a:effectLst/>
              </a:rPr>
              <a:t>, Quantity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</a:rPr>
              <a:t>Users: </a:t>
            </a:r>
            <a:r>
              <a:rPr lang="en-US" sz="1800" b="0" i="0" u="none" strike="noStrike" err="1">
                <a:effectLst/>
              </a:rPr>
              <a:t>UserID</a:t>
            </a:r>
            <a:r>
              <a:rPr lang="en-US" sz="1800" b="0" i="0" u="none" strike="noStrike">
                <a:effectLst/>
              </a:rPr>
              <a:t>, Role, Name, Email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0" i="0" u="none" strike="noStrike">
                <a:effectLst/>
              </a:rPr>
              <a:t>Note: </a:t>
            </a:r>
            <a:r>
              <a:rPr lang="en-US" sz="1800" b="0" i="1" u="none" strike="noStrike">
                <a:effectLst/>
              </a:rPr>
              <a:t>Slides 9 will show the actual screenshots of our ER- Diagram.</a:t>
            </a:r>
            <a:endParaRPr lang="en-US" sz="1800" b="0" i="0" u="none" strike="noStrike"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b="0" i="0" u="none" strike="noStrike">
              <a:effectLst/>
            </a:endParaRPr>
          </a:p>
          <a:p>
            <a:pPr>
              <a:lnSpc>
                <a:spcPct val="100000"/>
              </a:lnSpc>
            </a:pPr>
            <a:endParaRPr lang="en-US" sz="180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57A74BC5-B687-DC5F-F904-2CC840B1F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F683BCA-195B-4DC5-9603-DE46E1FD2035}" type="datetime1">
              <a:rPr lang="en-US"/>
              <a:pPr>
                <a:spcAft>
                  <a:spcPts val="600"/>
                </a:spcAft>
              </a:pPr>
              <a:t>5/6/2025</a:t>
            </a:fld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422FC23C-BC96-EC4A-1D4E-4C089259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0E66E58-D231-CB75-4461-C1DC6DFE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24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D383-C35B-8354-C89B-10F2532C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94AC7-50AE-4AA7-F60D-72A83E4A6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01132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6CC0-9E71-FB11-C000-7D2928E5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b="1" i="0" u="none" strike="noStrike">
                <a:effectLst/>
              </a:rPr>
              <a:t>Website Features</a:t>
            </a:r>
            <a:br>
              <a:rPr lang="en-US" b="0" i="0" u="none" strike="noStrike">
                <a:effectLst/>
              </a:rPr>
            </a:b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F98C80-A50E-3289-AB5A-DE38B4C09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235690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4759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193D-8A94-DDFD-E379-CF7117BBC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087571"/>
            <a:ext cx="4795282" cy="203194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u="none" strike="noStrike" dirty="0">
                <a:effectLst/>
              </a:rPr>
              <a:t>Development Process</a:t>
            </a:r>
            <a:br>
              <a:rPr lang="en-US" b="0" i="0" u="none" strike="noStrike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F23C-145D-A850-6065-993A5207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632" y="4967926"/>
            <a:ext cx="5394646" cy="1151598"/>
          </a:xfrm>
        </p:spPr>
        <p:txBody>
          <a:bodyPr anchor="ctr">
            <a:noAutofit/>
          </a:bodyPr>
          <a:lstStyle/>
          <a:p>
            <a:pPr marL="1371600" lvl="3" indent="0">
              <a:lnSpc>
                <a:spcPct val="100000"/>
              </a:lnSpc>
              <a:buNone/>
            </a:pPr>
            <a:endParaRPr lang="en-US" b="1" i="0" u="none" strike="noStrike" dirty="0">
              <a:effectLst/>
            </a:endParaRPr>
          </a:p>
          <a:p>
            <a:pPr marL="1371600" lvl="3" indent="0">
              <a:lnSpc>
                <a:spcPct val="100000"/>
              </a:lnSpc>
              <a:buNone/>
            </a:pPr>
            <a:r>
              <a:rPr lang="en-US" b="1" i="0" u="none" strike="noStrike" dirty="0">
                <a:effectLst/>
              </a:rPr>
              <a:t>Tools:</a:t>
            </a:r>
            <a:r>
              <a:rPr lang="en-US" b="0" i="0" u="none" strike="noStrike" dirty="0">
                <a:effectLst/>
              </a:rPr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Django, PostgreSQL, React, Python</a:t>
            </a:r>
            <a:br>
              <a:rPr lang="en-US" b="0" i="0" u="none" strike="noStrike" dirty="0">
                <a:effectLst/>
              </a:rPr>
            </a:br>
            <a:r>
              <a:rPr lang="en-US" b="1" i="0" u="none" strike="noStrike" dirty="0">
                <a:effectLst/>
              </a:rPr>
              <a:t>Design:</a:t>
            </a:r>
            <a:r>
              <a:rPr lang="en-US" b="0" i="0" u="none" strike="noStrike" dirty="0">
                <a:effectLst/>
              </a:rPr>
              <a:t> </a:t>
            </a:r>
            <a:r>
              <a:rPr lang="en-US" dirty="0"/>
              <a:t>Figma and Canva</a:t>
            </a:r>
            <a:br>
              <a:rPr lang="en-US" b="0" i="0" u="none" strike="noStrike" dirty="0">
                <a:effectLst/>
              </a:rPr>
            </a:br>
            <a:r>
              <a:rPr lang="en-US" b="1" i="0" u="none" strike="noStrike" dirty="0">
                <a:effectLst/>
              </a:rPr>
              <a:t>Team Collaboration:</a:t>
            </a:r>
            <a:r>
              <a:rPr lang="en-US" b="0" i="0" u="none" strike="noStrike" dirty="0">
                <a:effectLst/>
              </a:rPr>
              <a:t> Zoom, Teams</a:t>
            </a:r>
            <a:br>
              <a:rPr lang="en-US" b="0" i="0" u="none" strike="noStrike" dirty="0">
                <a:effectLst/>
              </a:rPr>
            </a:br>
            <a:r>
              <a:rPr lang="en-US" b="1" i="0" u="none" strike="noStrike" dirty="0">
                <a:effectLst/>
              </a:rPr>
              <a:t>Models Created:</a:t>
            </a:r>
            <a:r>
              <a:rPr lang="en-US" b="0" i="0" u="none" strike="noStrike" dirty="0">
                <a:effectLst/>
              </a:rPr>
              <a:t> Level 0 and Level 1 DFD diagrams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0" i="0" u="none" strike="noStrike" dirty="0">
                <a:effectLst/>
              </a:rPr>
              <a:t>Note: </a:t>
            </a:r>
            <a:r>
              <a:rPr lang="en-US" sz="1800" b="0" i="1" u="none" strike="noStrike" dirty="0">
                <a:effectLst/>
              </a:rPr>
              <a:t>Slides 14 and 15 will show the actual screenshots of our Level 0 and Level 1 .</a:t>
            </a:r>
            <a:endParaRPr lang="en-US" sz="1800" b="0" i="0" u="none" strike="noStrike" dirty="0">
              <a:effectLst/>
            </a:endParaRPr>
          </a:p>
          <a:p>
            <a:pPr>
              <a:lnSpc>
                <a:spcPct val="100000"/>
              </a:lnSpc>
            </a:pPr>
            <a:endParaRPr lang="en-US" sz="1800" b="0" i="0" u="none" strike="noStrike" dirty="0">
              <a:effectLst/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6C785-2AC2-560D-B66C-7EEBEDBB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954" r="-2" b="13899"/>
          <a:stretch/>
        </p:blipFill>
        <p:spPr>
          <a:xfrm>
            <a:off x="619840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6" y="105743"/>
                </a:lnTo>
                <a:cubicBezTo>
                  <a:pt x="10536187" y="2244886"/>
                  <a:pt x="8264669" y="3854030"/>
                  <a:pt x="5542096" y="3854030"/>
                </a:cubicBezTo>
                <a:cubicBezTo>
                  <a:pt x="2819521" y="3854030"/>
                  <a:pt x="548003" y="2244886"/>
                  <a:pt x="22664" y="10574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9491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7FD4-27F2-9235-431E-5D4893BB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4C43D6-87E1-6622-EFD2-F2BF10E30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 flipH="1" flipV="1">
            <a:off x="2641250" y="-3085533"/>
            <a:ext cx="6857999" cy="13029066"/>
          </a:xfrm>
        </p:spPr>
      </p:pic>
    </p:spTree>
    <p:extLst>
      <p:ext uri="{BB962C8B-B14F-4D97-AF65-F5344CB8AC3E}">
        <p14:creationId xmlns:p14="http://schemas.microsoft.com/office/powerpoint/2010/main" val="244756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B91E-38B5-1555-6751-3091E412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anchor="t">
            <a:normAutofit/>
          </a:bodyPr>
          <a:lstStyle/>
          <a:p>
            <a:r>
              <a:rPr lang="en-US" b="1" i="0" u="none" strike="noStrike">
                <a:effectLst/>
              </a:rPr>
              <a:t>Proposed Solution</a:t>
            </a:r>
            <a:br>
              <a:rPr lang="en-US" b="0" i="0" u="none" strike="noStrike">
                <a:effectLst/>
              </a:rPr>
            </a:b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A6E6BA9-6FAE-9161-856A-CB4A83895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EF2D71F-63F9-6E92-8A3D-21800503DD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8BFE8B-D088-49C6-B617-35A613001B0A}" type="datetime1">
              <a:rPr lang="en-US"/>
              <a:pPr>
                <a:spcAft>
                  <a:spcPts val="600"/>
                </a:spcAft>
              </a:pPr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FAF86AC-2CAF-39FD-7F46-EC129FDA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E92B110-CC70-E883-5C87-903DE8D7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FD57A1-617E-FA2C-E7F9-C3A329CEE1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967069"/>
              </p:ext>
            </p:extLst>
          </p:nvPr>
        </p:nvGraphicFramePr>
        <p:xfrm>
          <a:off x="4965192" y="1709928"/>
          <a:ext cx="6729984" cy="409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486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7C5A4-E5DE-2ACE-BFE8-CD50D9D2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1C184-C193-6188-C0DC-10DACB527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18295" y="-3108489"/>
            <a:ext cx="6858000" cy="13074978"/>
          </a:xfrm>
        </p:spPr>
      </p:pic>
    </p:spTree>
    <p:extLst>
      <p:ext uri="{BB962C8B-B14F-4D97-AF65-F5344CB8AC3E}">
        <p14:creationId xmlns:p14="http://schemas.microsoft.com/office/powerpoint/2010/main" val="2520711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C069-16A2-115C-F9F8-0767AF2F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b="1" i="0" u="none" strike="noStrike">
                <a:effectLst/>
              </a:rPr>
              <a:t>Implementation Plan</a:t>
            </a:r>
            <a:br>
              <a:rPr lang="en-US" b="0" i="0" u="none" strike="noStrike">
                <a:effectLst/>
              </a:rPr>
            </a:br>
            <a:endParaRPr lang="en-US"/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20806DE5-6DB9-A527-77D4-32AB0769EE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736525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844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0831-C41C-1F5B-A1AE-81CFA9F6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 i="0" u="none" strike="noStrike">
                <a:effectLst/>
              </a:rPr>
              <a:t>Maintenance Plan</a:t>
            </a:r>
            <a:br>
              <a:rPr lang="en-US" b="0" i="0" u="none" strike="noStrike">
                <a:effectLst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997AEA-7196-6A28-B977-2B83AC5B7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762142"/>
              </p:ext>
            </p:extLst>
          </p:nvPr>
        </p:nvGraphicFramePr>
        <p:xfrm>
          <a:off x="4965700" y="1709738"/>
          <a:ext cx="6729413" cy="4097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3D7C2B8-F75B-3DAA-38C9-CCDF96BF7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76B9966-1F5C-1248-8E96-8AAE0F8D6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8064C8D-77A0-47F2-8399-FEAA9417DE55}" type="datetime1">
              <a:pPr>
                <a:spcAft>
                  <a:spcPts val="600"/>
                </a:spcAft>
              </a:pPr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17A70DA-D8BE-2524-CBB4-6D4AC66D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42AFDC92-55EB-0E92-CA39-B07F00B1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dirty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02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BA92-3CF0-AE0E-76B6-FE50CA79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Roles and Responsibilities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B83085-1D44-82D5-8BF6-9F013BEB70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6013" y="2478088"/>
          <a:ext cx="10167937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5513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E6A3-10A8-DC50-96CB-D879E7F3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28600"/>
            <a:ext cx="9782566" cy="142510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 u="none" strike="noStrike">
                <a:effectLst/>
              </a:rPr>
              <a:t>Project Cost Estimate</a:t>
            </a:r>
            <a:br>
              <a:rPr lang="en-US" sz="3100" b="0" i="0" u="none" strike="noStrike">
                <a:effectLst/>
              </a:rPr>
            </a:br>
            <a:br>
              <a:rPr lang="en-US" sz="3100" b="0" i="0" u="none" strike="noStrike">
                <a:effectLst/>
              </a:rPr>
            </a:br>
            <a:endParaRPr lang="en-US" sz="310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696E086-3AEB-E914-47B6-A213D014D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9855159"/>
              </p:ext>
            </p:extLst>
          </p:nvPr>
        </p:nvGraphicFramePr>
        <p:xfrm>
          <a:off x="668594" y="1307691"/>
          <a:ext cx="10000978" cy="4879116"/>
        </p:xfrm>
        <a:graphic>
          <a:graphicData uri="http://schemas.openxmlformats.org/drawingml/2006/table">
            <a:tbl>
              <a:tblPr/>
              <a:tblGrid>
                <a:gridCol w="6224502">
                  <a:extLst>
                    <a:ext uri="{9D8B030D-6E8A-4147-A177-3AD203B41FA5}">
                      <a16:colId xmlns:a16="http://schemas.microsoft.com/office/drawing/2014/main" val="3341378688"/>
                    </a:ext>
                  </a:extLst>
                </a:gridCol>
                <a:gridCol w="1353277">
                  <a:extLst>
                    <a:ext uri="{9D8B030D-6E8A-4147-A177-3AD203B41FA5}">
                      <a16:colId xmlns:a16="http://schemas.microsoft.com/office/drawing/2014/main" val="3853703772"/>
                    </a:ext>
                  </a:extLst>
                </a:gridCol>
                <a:gridCol w="807733">
                  <a:extLst>
                    <a:ext uri="{9D8B030D-6E8A-4147-A177-3AD203B41FA5}">
                      <a16:colId xmlns:a16="http://schemas.microsoft.com/office/drawing/2014/main" val="134876997"/>
                    </a:ext>
                  </a:extLst>
                </a:gridCol>
                <a:gridCol w="807733">
                  <a:extLst>
                    <a:ext uri="{9D8B030D-6E8A-4147-A177-3AD203B41FA5}">
                      <a16:colId xmlns:a16="http://schemas.microsoft.com/office/drawing/2014/main" val="1798465373"/>
                    </a:ext>
                  </a:extLst>
                </a:gridCol>
                <a:gridCol w="807733">
                  <a:extLst>
                    <a:ext uri="{9D8B030D-6E8A-4147-A177-3AD203B41FA5}">
                      <a16:colId xmlns:a16="http://schemas.microsoft.com/office/drawing/2014/main" val="3347386959"/>
                    </a:ext>
                  </a:extLst>
                </a:gridCol>
              </a:tblGrid>
              <a:tr h="44112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Cost Estimate</a:t>
                      </a: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103499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276245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 Tech Solution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537072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1300, Elmwood Ave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20-Mar-25</a:t>
                      </a:r>
                    </a:p>
                  </a:txBody>
                  <a:tcPr marL="5965" marR="5965" marT="5965" marB="3578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026323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Buffalo, NY 14222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QM-INV-2025-001</a:t>
                      </a:r>
                    </a:p>
                  </a:txBody>
                  <a:tcPr marL="5965" marR="5965" marT="5965" marB="3578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015269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www.globaltechsolutions.com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CUST-456</a:t>
                      </a:r>
                    </a:p>
                  </a:txBody>
                  <a:tcPr marL="5965" marR="5965" marT="5965" marB="3578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918406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716-2797355, 716-5170919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20-Apr-25</a:t>
                      </a:r>
                    </a:p>
                  </a:txBody>
                  <a:tcPr marL="5965" marR="5965" marT="5965" marB="3578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79704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Saugat (Project Manager) &amp; Shaikh (Systems Administrator)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27015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Customer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706324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Maria C. Garrity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84093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www.quickmartsolutions.com</a:t>
                      </a:r>
                      <a:endParaRPr lang="en-US" sz="9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780800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 Retail Street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72070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Angeles, CA 90001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971562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(716) 878-3570,  hejnamc@buffalostate.edu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511579"/>
                  </a:ext>
                </a:extLst>
              </a:tr>
              <a:tr h="23931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Job Description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4472C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149952"/>
                  </a:ext>
                </a:extLst>
              </a:tr>
              <a:tr h="39454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of an AI-powered Inventory Management System with real-time stock tracking, predictive analytics, automated purchase order generation, and web-based accessibility</a:t>
                      </a: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042165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083266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864708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5" marR="5965" marT="5965" marB="35786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84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496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599909-75E7-6DCD-3B95-5836957DBFBF}"/>
              </a:ext>
            </a:extLst>
          </p:cNvPr>
          <p:cNvGraphicFramePr>
            <a:graphicFrameLocks noGrp="1"/>
          </p:cNvGraphicFramePr>
          <p:nvPr/>
        </p:nvGraphicFramePr>
        <p:xfrm>
          <a:off x="148282" y="551935"/>
          <a:ext cx="11205521" cy="5230762"/>
        </p:xfrm>
        <a:graphic>
          <a:graphicData uri="http://schemas.openxmlformats.org/drawingml/2006/table">
            <a:tbl>
              <a:tblPr/>
              <a:tblGrid>
                <a:gridCol w="3553502">
                  <a:extLst>
                    <a:ext uri="{9D8B030D-6E8A-4147-A177-3AD203B41FA5}">
                      <a16:colId xmlns:a16="http://schemas.microsoft.com/office/drawing/2014/main" val="1558497156"/>
                    </a:ext>
                  </a:extLst>
                </a:gridCol>
                <a:gridCol w="904726">
                  <a:extLst>
                    <a:ext uri="{9D8B030D-6E8A-4147-A177-3AD203B41FA5}">
                      <a16:colId xmlns:a16="http://schemas.microsoft.com/office/drawing/2014/main" val="1411210511"/>
                    </a:ext>
                  </a:extLst>
                </a:gridCol>
                <a:gridCol w="817524">
                  <a:extLst>
                    <a:ext uri="{9D8B030D-6E8A-4147-A177-3AD203B41FA5}">
                      <a16:colId xmlns:a16="http://schemas.microsoft.com/office/drawing/2014/main" val="3146283318"/>
                    </a:ext>
                  </a:extLst>
                </a:gridCol>
                <a:gridCol w="882925">
                  <a:extLst>
                    <a:ext uri="{9D8B030D-6E8A-4147-A177-3AD203B41FA5}">
                      <a16:colId xmlns:a16="http://schemas.microsoft.com/office/drawing/2014/main" val="218198951"/>
                    </a:ext>
                  </a:extLst>
                </a:gridCol>
                <a:gridCol w="2964885">
                  <a:extLst>
                    <a:ext uri="{9D8B030D-6E8A-4147-A177-3AD203B41FA5}">
                      <a16:colId xmlns:a16="http://schemas.microsoft.com/office/drawing/2014/main" val="3061558876"/>
                    </a:ext>
                  </a:extLst>
                </a:gridCol>
                <a:gridCol w="2081959">
                  <a:extLst>
                    <a:ext uri="{9D8B030D-6E8A-4147-A177-3AD203B41FA5}">
                      <a16:colId xmlns:a16="http://schemas.microsoft.com/office/drawing/2014/main" val="1973303415"/>
                    </a:ext>
                  </a:extLst>
                </a:gridCol>
              </a:tblGrid>
              <a:tr h="574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545D7E"/>
                          </a:solidFill>
                          <a:effectLst/>
                          <a:latin typeface="Arial" panose="020B0604020202020204" pitchFamily="34" charset="0"/>
                        </a:rPr>
                        <a:t>Planning Phase 1</a:t>
                      </a:r>
                      <a:r>
                        <a:rPr lang="en-US" sz="1000" b="0" i="0" u="none" strike="noStrike">
                          <a:solidFill>
                            <a:srgbClr val="545D7E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25108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Phase 1 - Planning and Selection</a:t>
                      </a: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Materials</a:t>
                      </a: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Materials Details </a:t>
                      </a:r>
                    </a:p>
                  </a:txBody>
                  <a:tcPr marL="6138" marR="6138" marT="6138" marB="36825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586689"/>
                  </a:ext>
                </a:extLst>
              </a:tr>
              <a:tr h="46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Meetings and Initial Interviews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$600.00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Initial project discussions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Conference room booking, documentation materials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453300"/>
                  </a:ext>
                </a:extLst>
              </a:tr>
              <a:tr h="46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Scope and Requirements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$650.00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Requirements Analysis and Documentation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Requirements Analysis and Documentation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050245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$-  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025650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$-  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362218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$-  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783171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$1,100.00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$1,250.00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334643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11135"/>
                  </a:ext>
                </a:extLst>
              </a:tr>
              <a:tr h="2868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545D7E"/>
                          </a:solidFill>
                          <a:effectLst/>
                          <a:latin typeface="Arial" panose="020B0604020202020204" pitchFamily="34" charset="0"/>
                        </a:rPr>
                        <a:t>Analysis Phase 2</a:t>
                      </a:r>
                      <a:r>
                        <a:rPr lang="en-US" sz="1000" b="0" i="0" u="none" strike="noStrike">
                          <a:solidFill>
                            <a:srgbClr val="545D7E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71609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Phase 2 - Systems Analysis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Materials Details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926677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Interviews and Research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$75.00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$475.00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Feasibility analysis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Research Reports and Survey Tools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289428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Solution Design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$120.00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$620.00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Architecture and Design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Software design tools, Diagrams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51338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$-  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487142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$-  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34249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$-  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44896"/>
                  </a:ext>
                </a:extLst>
              </a:tr>
              <a:tr h="26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$195.00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$1,095.00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958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338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EE63D6-61DF-A474-E0B8-C51CA12C4A76}"/>
              </a:ext>
            </a:extLst>
          </p:cNvPr>
          <p:cNvGraphicFramePr>
            <a:graphicFrameLocks noGrp="1"/>
          </p:cNvGraphicFramePr>
          <p:nvPr/>
        </p:nvGraphicFramePr>
        <p:xfrm>
          <a:off x="181232" y="683741"/>
          <a:ext cx="11172569" cy="5190160"/>
        </p:xfrm>
        <a:graphic>
          <a:graphicData uri="http://schemas.openxmlformats.org/drawingml/2006/table">
            <a:tbl>
              <a:tblPr/>
              <a:tblGrid>
                <a:gridCol w="3543052">
                  <a:extLst>
                    <a:ext uri="{9D8B030D-6E8A-4147-A177-3AD203B41FA5}">
                      <a16:colId xmlns:a16="http://schemas.microsoft.com/office/drawing/2014/main" val="1486661744"/>
                    </a:ext>
                  </a:extLst>
                </a:gridCol>
                <a:gridCol w="902065">
                  <a:extLst>
                    <a:ext uri="{9D8B030D-6E8A-4147-A177-3AD203B41FA5}">
                      <a16:colId xmlns:a16="http://schemas.microsoft.com/office/drawing/2014/main" val="2977935231"/>
                    </a:ext>
                  </a:extLst>
                </a:gridCol>
                <a:gridCol w="815120">
                  <a:extLst>
                    <a:ext uri="{9D8B030D-6E8A-4147-A177-3AD203B41FA5}">
                      <a16:colId xmlns:a16="http://schemas.microsoft.com/office/drawing/2014/main" val="2768749150"/>
                    </a:ext>
                  </a:extLst>
                </a:gridCol>
                <a:gridCol w="880329">
                  <a:extLst>
                    <a:ext uri="{9D8B030D-6E8A-4147-A177-3AD203B41FA5}">
                      <a16:colId xmlns:a16="http://schemas.microsoft.com/office/drawing/2014/main" val="791068840"/>
                    </a:ext>
                  </a:extLst>
                </a:gridCol>
                <a:gridCol w="2956166">
                  <a:extLst>
                    <a:ext uri="{9D8B030D-6E8A-4147-A177-3AD203B41FA5}">
                      <a16:colId xmlns:a16="http://schemas.microsoft.com/office/drawing/2014/main" val="944703284"/>
                    </a:ext>
                  </a:extLst>
                </a:gridCol>
                <a:gridCol w="2075837">
                  <a:extLst>
                    <a:ext uri="{9D8B030D-6E8A-4147-A177-3AD203B41FA5}">
                      <a16:colId xmlns:a16="http://schemas.microsoft.com/office/drawing/2014/main" val="2929438196"/>
                    </a:ext>
                  </a:extLst>
                </a:gridCol>
              </a:tblGrid>
              <a:tr h="722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545D7E"/>
                          </a:solidFill>
                          <a:effectLst/>
                          <a:latin typeface="Arial" panose="020B0604020202020204" pitchFamily="34" charset="0"/>
                        </a:rPr>
                        <a:t>Design Phase 3 </a:t>
                      </a:r>
                      <a:r>
                        <a:rPr lang="en-US" sz="1000" b="0" i="0" u="none" strike="noStrike">
                          <a:solidFill>
                            <a:srgbClr val="545D7E"/>
                          </a:solidFill>
                          <a:effectLst/>
                          <a:latin typeface="Arial" panose="020B0604020202020204" pitchFamily="34" charset="0"/>
                        </a:rPr>
                        <a:t>- The design phase focuses on creating the blueprint for the system, including architecture, user interface, database structure, and system specifications. </a:t>
                      </a: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393598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Phase 3 -Systems Design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Materials Details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913099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Database Development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$700.00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Tools for schema modeling and ER diagram software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Lucidchart, dbdiagram.io, Postgres tools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857916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Programming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$850.00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Initial backend design and code scaffolding tools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 setup, code libraries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396307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 Design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$75.00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$825.00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 mockups, Figma/Canva premium, design system assets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Figma subscription, UI templates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908531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Prototype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$750.00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Interactive UI prototype and review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Canva Pro, interactive mockup tools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990424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$250.00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Usability testing setup and early feedback collection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Usability tools, design feedback surveys</a:t>
                      </a:r>
                    </a:p>
                  </a:txBody>
                  <a:tcPr marL="6138" marR="6138" marT="6138" marB="368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339813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$3,000.00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$375.00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$3,375.00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247435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631328"/>
                  </a:ext>
                </a:extLst>
              </a:tr>
              <a:tr h="722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545D7E"/>
                          </a:solidFill>
                          <a:effectLst/>
                          <a:latin typeface="Arial" panose="020B0604020202020204" pitchFamily="34" charset="0"/>
                        </a:rPr>
                        <a:t>Implementation Phase 4</a:t>
                      </a:r>
                      <a:r>
                        <a:rPr lang="en-US" sz="1000" b="0" i="0" u="none" strike="noStrike">
                          <a:solidFill>
                            <a:srgbClr val="545D7E"/>
                          </a:solidFill>
                          <a:effectLst/>
                          <a:latin typeface="Arial" panose="020B0604020202020204" pitchFamily="34" charset="0"/>
                        </a:rPr>
                        <a:t>  - This is where the actual development and coding of the system takes place, based on the design specifications. </a:t>
                      </a: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938813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Phase 4 - Implementation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Materials Details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015782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 Training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$700.00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Internal team training on deployed system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manuals, Zoom/Teams resources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910873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Convert Data, Prep Production Environment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$1,000.00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$1,150.00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Finalize database, migrate from test to live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Cloud hosting, deployment scripts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02512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Systen Integration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$1,200.00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$1,300.00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 frontend/backend, test connectivity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 keys, integration services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197957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 model Integration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$1,200.00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$1,250.00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Link predictive restocking with live database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 libraries, GPU cloud runtime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616006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Debugging and Bug Fixing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$600.00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$650.00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Resolve major bugs, validate transactions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Bug tracking tools, testing environment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58494"/>
                  </a:ext>
                </a:extLst>
              </a:tr>
              <a:tr h="24961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$4,600.00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$450.00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$5,050.00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44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093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2FF4DD-622F-377F-C7EE-12AF88D7C08A}"/>
              </a:ext>
            </a:extLst>
          </p:cNvPr>
          <p:cNvGraphicFramePr>
            <a:graphicFrameLocks noGrp="1"/>
          </p:cNvGraphicFramePr>
          <p:nvPr/>
        </p:nvGraphicFramePr>
        <p:xfrm>
          <a:off x="230660" y="601362"/>
          <a:ext cx="11123142" cy="4653458"/>
        </p:xfrm>
        <a:graphic>
          <a:graphicData uri="http://schemas.openxmlformats.org/drawingml/2006/table">
            <a:tbl>
              <a:tblPr/>
              <a:tblGrid>
                <a:gridCol w="3527378">
                  <a:extLst>
                    <a:ext uri="{9D8B030D-6E8A-4147-A177-3AD203B41FA5}">
                      <a16:colId xmlns:a16="http://schemas.microsoft.com/office/drawing/2014/main" val="3272024119"/>
                    </a:ext>
                  </a:extLst>
                </a:gridCol>
                <a:gridCol w="898074">
                  <a:extLst>
                    <a:ext uri="{9D8B030D-6E8A-4147-A177-3AD203B41FA5}">
                      <a16:colId xmlns:a16="http://schemas.microsoft.com/office/drawing/2014/main" val="483718944"/>
                    </a:ext>
                  </a:extLst>
                </a:gridCol>
                <a:gridCol w="811514">
                  <a:extLst>
                    <a:ext uri="{9D8B030D-6E8A-4147-A177-3AD203B41FA5}">
                      <a16:colId xmlns:a16="http://schemas.microsoft.com/office/drawing/2014/main" val="1354869006"/>
                    </a:ext>
                  </a:extLst>
                </a:gridCol>
                <a:gridCol w="876434">
                  <a:extLst>
                    <a:ext uri="{9D8B030D-6E8A-4147-A177-3AD203B41FA5}">
                      <a16:colId xmlns:a16="http://schemas.microsoft.com/office/drawing/2014/main" val="1786141093"/>
                    </a:ext>
                  </a:extLst>
                </a:gridCol>
                <a:gridCol w="2943088">
                  <a:extLst>
                    <a:ext uri="{9D8B030D-6E8A-4147-A177-3AD203B41FA5}">
                      <a16:colId xmlns:a16="http://schemas.microsoft.com/office/drawing/2014/main" val="571577402"/>
                    </a:ext>
                  </a:extLst>
                </a:gridCol>
                <a:gridCol w="2066654">
                  <a:extLst>
                    <a:ext uri="{9D8B030D-6E8A-4147-A177-3AD203B41FA5}">
                      <a16:colId xmlns:a16="http://schemas.microsoft.com/office/drawing/2014/main" val="2458592185"/>
                    </a:ext>
                  </a:extLst>
                </a:gridCol>
              </a:tblGrid>
              <a:tr h="334336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575120"/>
                  </a:ext>
                </a:extLst>
              </a:tr>
              <a:tr h="131009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545D7E"/>
                          </a:solidFill>
                          <a:effectLst/>
                          <a:latin typeface="Arial" panose="020B0604020202020204" pitchFamily="34" charset="0"/>
                        </a:rPr>
                        <a:t>Operations Phase 5</a:t>
                      </a:r>
                      <a:r>
                        <a:rPr lang="en-US" sz="1000" b="0" i="0" u="none" strike="noStrike">
                          <a:solidFill>
                            <a:srgbClr val="545D7E"/>
                          </a:solidFill>
                          <a:effectLst/>
                          <a:latin typeface="Arial" panose="020B0604020202020204" pitchFamily="34" charset="0"/>
                        </a:rPr>
                        <a:t> - After the system is deployed, the maintenance and operations phase focuses on addressing any issues, providing updates, and ensuring the system continues to meet user needs. </a:t>
                      </a: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869315"/>
                  </a:ext>
                </a:extLst>
              </a:tr>
              <a:tr h="3343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Phase 5 - Operation and Maintenance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Materials Details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846017"/>
                  </a:ext>
                </a:extLst>
              </a:tr>
              <a:tr h="3343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 Training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$75.00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$575.00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Traning Slides, LMS tools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manuals, Zoom/Teams resources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043256"/>
                  </a:ext>
                </a:extLst>
              </a:tr>
              <a:tr h="3343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 System Logs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$750.00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Logging Dashboard, tools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Cloud hosting, deployment scripts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414862"/>
                  </a:ext>
                </a:extLst>
              </a:tr>
              <a:tr h="3343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Apply Updates and Patches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$40.00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$640.00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Version Control tools, Patch Deployment Scripts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 keys, integration services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54551"/>
                  </a:ext>
                </a:extLst>
              </a:tr>
              <a:tr h="3343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User Support &amp; Feedback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$535.00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 Desk Software, Feedback forms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 libraries, GPU cloud runtime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680450"/>
                  </a:ext>
                </a:extLst>
              </a:tr>
              <a:tr h="3343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Subtotal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$2,300.00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$200.00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$2,500.00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388843"/>
                  </a:ext>
                </a:extLst>
              </a:tr>
              <a:tr h="334336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097603"/>
                  </a:ext>
                </a:extLst>
              </a:tr>
              <a:tr h="334336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$-  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30415"/>
                  </a:ext>
                </a:extLst>
              </a:tr>
              <a:tr h="3343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$5,000.00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$720.00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$13,270.00 </a:t>
                      </a: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38" marR="6138" marT="6138" marB="368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272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539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F41CC8-1B00-8527-9893-64A0E0782D59}"/>
              </a:ext>
            </a:extLst>
          </p:cNvPr>
          <p:cNvGraphicFramePr>
            <a:graphicFrameLocks noGrp="1"/>
          </p:cNvGraphicFramePr>
          <p:nvPr/>
        </p:nvGraphicFramePr>
        <p:xfrm>
          <a:off x="0" y="4431957"/>
          <a:ext cx="10612396" cy="2454131"/>
        </p:xfrm>
        <a:graphic>
          <a:graphicData uri="http://schemas.openxmlformats.org/drawingml/2006/table">
            <a:tbl>
              <a:tblPr/>
              <a:tblGrid>
                <a:gridCol w="6099845">
                  <a:extLst>
                    <a:ext uri="{9D8B030D-6E8A-4147-A177-3AD203B41FA5}">
                      <a16:colId xmlns:a16="http://schemas.microsoft.com/office/drawing/2014/main" val="2784946323"/>
                    </a:ext>
                  </a:extLst>
                </a:gridCol>
                <a:gridCol w="732958">
                  <a:extLst>
                    <a:ext uri="{9D8B030D-6E8A-4147-A177-3AD203B41FA5}">
                      <a16:colId xmlns:a16="http://schemas.microsoft.com/office/drawing/2014/main" val="1037622955"/>
                    </a:ext>
                  </a:extLst>
                </a:gridCol>
                <a:gridCol w="662311">
                  <a:extLst>
                    <a:ext uri="{9D8B030D-6E8A-4147-A177-3AD203B41FA5}">
                      <a16:colId xmlns:a16="http://schemas.microsoft.com/office/drawing/2014/main" val="1218275472"/>
                    </a:ext>
                  </a:extLst>
                </a:gridCol>
                <a:gridCol w="715297">
                  <a:extLst>
                    <a:ext uri="{9D8B030D-6E8A-4147-A177-3AD203B41FA5}">
                      <a16:colId xmlns:a16="http://schemas.microsoft.com/office/drawing/2014/main" val="3539234383"/>
                    </a:ext>
                  </a:extLst>
                </a:gridCol>
                <a:gridCol w="2401985">
                  <a:extLst>
                    <a:ext uri="{9D8B030D-6E8A-4147-A177-3AD203B41FA5}">
                      <a16:colId xmlns:a16="http://schemas.microsoft.com/office/drawing/2014/main" val="1817451116"/>
                    </a:ext>
                  </a:extLst>
                </a:gridCol>
              </a:tblGrid>
              <a:tr h="7378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Path Durations</a:t>
                      </a:r>
                    </a:p>
                  </a:txBody>
                  <a:tcPr marL="7547" marR="7547" marT="7547" marB="452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564874"/>
                  </a:ext>
                </a:extLst>
              </a:tr>
              <a:tr h="217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A → B → C → E → F → G = 5 + 6 + 10 + 5 + 4 + 1 =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days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4" marR="7547" marT="7547" marB="452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957272"/>
                  </a:ext>
                </a:extLst>
              </a:tr>
              <a:tr h="217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A → B → D → E → F → G = 5 + 6 + 7 + 5 + 4 + 1 =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 days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924" marR="7547" marT="7547" marB="452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569898"/>
                  </a:ext>
                </a:extLst>
              </a:tr>
              <a:tr h="2361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Final Answer:</a:t>
                      </a:r>
                    </a:p>
                  </a:txBody>
                  <a:tcPr marL="7547" marR="7547" marT="7547" marB="452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466993"/>
                  </a:ext>
                </a:extLst>
              </a:tr>
              <a:tr h="2170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Critical Path: A → B → C → E → F → G (31 days)</a:t>
                      </a:r>
                    </a:p>
                  </a:txBody>
                  <a:tcPr marL="67924" marR="7547" marT="7547" marB="452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23637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This is the longest and most essential sequence of tasks. If any task in this path is delayed, the entire project will be delayed.</a:t>
                      </a:r>
                    </a:p>
                  </a:txBody>
                  <a:tcPr marL="67924" marR="7547" marT="7547" marB="452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316561"/>
                  </a:ext>
                </a:extLst>
              </a:tr>
              <a:tr h="4019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Tasks like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 Model Development (D)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can be delayed slightly as long as they don’t exceed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 days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before Testing (E) starts.</a:t>
                      </a:r>
                    </a:p>
                  </a:txBody>
                  <a:tcPr marL="67924" marR="7547" marT="7547" marB="452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7" marR="7547" marT="7547" marB="45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73844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46463E-5FF5-D0E9-D711-E83FBF944221}"/>
              </a:ext>
            </a:extLst>
          </p:cNvPr>
          <p:cNvGraphicFramePr>
            <a:graphicFrameLocks noGrp="1"/>
          </p:cNvGraphicFramePr>
          <p:nvPr/>
        </p:nvGraphicFramePr>
        <p:xfrm>
          <a:off x="0" y="69138"/>
          <a:ext cx="12192000" cy="4350650"/>
        </p:xfrm>
        <a:graphic>
          <a:graphicData uri="http://schemas.openxmlformats.org/drawingml/2006/table">
            <a:tbl>
              <a:tblPr/>
              <a:tblGrid>
                <a:gridCol w="4748617">
                  <a:extLst>
                    <a:ext uri="{9D8B030D-6E8A-4147-A177-3AD203B41FA5}">
                      <a16:colId xmlns:a16="http://schemas.microsoft.com/office/drawing/2014/main" val="2725043466"/>
                    </a:ext>
                  </a:extLst>
                </a:gridCol>
                <a:gridCol w="1209004">
                  <a:extLst>
                    <a:ext uri="{9D8B030D-6E8A-4147-A177-3AD203B41FA5}">
                      <a16:colId xmlns:a16="http://schemas.microsoft.com/office/drawing/2014/main" val="2508200445"/>
                    </a:ext>
                  </a:extLst>
                </a:gridCol>
                <a:gridCol w="1092473">
                  <a:extLst>
                    <a:ext uri="{9D8B030D-6E8A-4147-A177-3AD203B41FA5}">
                      <a16:colId xmlns:a16="http://schemas.microsoft.com/office/drawing/2014/main" val="5852653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481494877"/>
                    </a:ext>
                  </a:extLst>
                </a:gridCol>
                <a:gridCol w="3962035">
                  <a:extLst>
                    <a:ext uri="{9D8B030D-6E8A-4147-A177-3AD203B41FA5}">
                      <a16:colId xmlns:a16="http://schemas.microsoft.com/office/drawing/2014/main" val="1672290890"/>
                    </a:ext>
                  </a:extLst>
                </a:gridCol>
              </a:tblGrid>
              <a:tr h="229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Project Duration &amp; Critical Path Analysis</a:t>
                      </a:r>
                    </a:p>
                  </a:txBody>
                  <a:tcPr marL="6896" marR="6896" marT="6896" marB="413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368238"/>
                  </a:ext>
                </a:extLst>
              </a:tr>
              <a:tr h="5016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Project Duration: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The project started on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March 1, 2025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and the last recorded session was on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March 20, 2025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making the total duration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days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96" marR="6896" marT="6896" marB="413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18386"/>
                  </a:ext>
                </a:extLst>
              </a:tr>
              <a:tr h="1991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Critical Path Analysis:</a:t>
                      </a:r>
                    </a:p>
                  </a:txBody>
                  <a:tcPr marL="6896" marR="6896" marT="6896" marB="413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63383"/>
                  </a:ext>
                </a:extLst>
              </a:tr>
              <a:tr h="350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Task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Duration (Days)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Depend On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083945"/>
                  </a:ext>
                </a:extLst>
              </a:tr>
              <a:tr h="5016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Planning &amp; Requirement Gathering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442801"/>
                  </a:ext>
                </a:extLst>
              </a:tr>
              <a:tr h="5016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System Design &amp; Database Setup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442294"/>
                  </a:ext>
                </a:extLst>
              </a:tr>
              <a:tr h="5016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Backend &amp; Frontend Development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340922"/>
                  </a:ext>
                </a:extLst>
              </a:tr>
              <a:tr h="350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 Model Development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597480"/>
                  </a:ext>
                </a:extLst>
              </a:tr>
              <a:tr h="5016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Testing &amp; Quality Assurance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C, D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32578"/>
                  </a:ext>
                </a:extLst>
              </a:tr>
              <a:tr h="350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Deployment &amp; Documentation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476667"/>
                  </a:ext>
                </a:extLst>
              </a:tr>
              <a:tr h="3503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Project Completion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6896" marR="6896" marT="6896" marB="4137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96" marR="6896" marT="6896" marB="41376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767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392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ACD73-8DCB-425E-76C7-B80522AE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9813"/>
            <a:ext cx="9988166" cy="2785797"/>
          </a:xfrm>
        </p:spPr>
        <p:txBody>
          <a:bodyPr anchor="b">
            <a:normAutofit/>
          </a:bodyPr>
          <a:lstStyle/>
          <a:p>
            <a:pPr algn="ctr"/>
            <a:r>
              <a:rPr lang="en-US" sz="6000" b="1" i="0" u="none" strike="noStrike" dirty="0">
                <a:effectLst/>
              </a:rPr>
              <a:t>Conclusion</a:t>
            </a:r>
            <a:br>
              <a:rPr lang="en-US" sz="6000" b="0" i="0" u="none" strike="noStrike" dirty="0">
                <a:effectLst/>
              </a:rPr>
            </a:b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0A1D6-5674-1FF4-08FD-B83BEB62C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091" y="3498856"/>
            <a:ext cx="8188033" cy="2614231"/>
          </a:xfrm>
        </p:spPr>
        <p:txBody>
          <a:bodyPr>
            <a:normAutofit/>
          </a:bodyPr>
          <a:lstStyle/>
          <a:p>
            <a:pPr algn="ctr"/>
            <a:r>
              <a:rPr lang="en-US" sz="2000" b="0" i="0" u="none" strike="noStrike" dirty="0" err="1">
                <a:effectLst/>
              </a:rPr>
              <a:t>QuickMart’s</a:t>
            </a:r>
            <a:r>
              <a:rPr lang="en-US" sz="2000" b="0" i="0" u="none" strike="noStrike" dirty="0">
                <a:effectLst/>
              </a:rPr>
              <a:t> new Inventory Management System will reduce errors, save time, and help the store make smarter business decisions. With automation, AI forecasting, and real-time reporting, </a:t>
            </a:r>
            <a:r>
              <a:rPr lang="en-US" sz="2000" b="0" i="0" u="none" strike="noStrike" dirty="0" err="1">
                <a:effectLst/>
              </a:rPr>
              <a:t>QuickMart</a:t>
            </a:r>
            <a:r>
              <a:rPr lang="en-US" sz="2000" b="0" i="0" u="none" strike="noStrike" dirty="0">
                <a:effectLst/>
              </a:rPr>
              <a:t> is ready to grow with confidence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965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6E7D6-D30F-E385-DD0E-61009817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5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84956-B2FC-ED1B-A07F-05D2D440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 b="1" i="0" u="none" strike="noStrike">
                <a:solidFill>
                  <a:srgbClr val="FFFFFF"/>
                </a:solidFill>
                <a:effectLst/>
              </a:rPr>
              <a:t>Business &amp; Technical Justification</a:t>
            </a:r>
            <a:br>
              <a:rPr lang="en-US" b="0" i="0" u="none" strike="noStrike">
                <a:solidFill>
                  <a:srgbClr val="FFFFFF"/>
                </a:solidFill>
                <a:effectLst/>
              </a:rPr>
            </a:b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4286E66B-850F-5E21-AEE9-5E2FA20908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757061"/>
              </p:ext>
            </p:extLst>
          </p:nvPr>
        </p:nvGraphicFramePr>
        <p:xfrm>
          <a:off x="6195372" y="726538"/>
          <a:ext cx="4977905" cy="5017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5793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256C9-93D8-4541-C2AD-52112768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192" y="744909"/>
            <a:ext cx="5797883" cy="315541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i="0" u="none" strike="noStrike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                               </a:t>
            </a:r>
            <a:br>
              <a:rPr lang="en-US" sz="4000" b="1" i="0" u="none" strike="noStrike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4000" b="1" i="0" u="none" strike="noStrike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4000" b="1" i="0" u="none" strike="noStrike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4000" b="1" i="0" u="none" strike="noStrike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</a:t>
            </a:r>
            <a:b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 </a:t>
            </a:r>
            <a:r>
              <a:rPr lang="en-US" sz="4000" b="1" i="0" u="none" strike="noStrike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 Thank You</a:t>
            </a:r>
            <a:br>
              <a:rPr lang="en-US" sz="40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D86EC763-E60E-DD61-2F80-B31BFD2D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1001191"/>
            <a:ext cx="4781280" cy="47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6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4AEB-8FF6-FFC7-53B0-02978C5D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 u="none" strike="noStrike" dirty="0">
                <a:effectLst/>
              </a:rPr>
              <a:t>Prototype Designs</a:t>
            </a:r>
            <a:br>
              <a:rPr lang="en-US" sz="3700" b="0" i="0" u="none" strike="noStrike" dirty="0">
                <a:effectLst/>
              </a:rPr>
            </a:b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EF185-B45E-0B0C-2ACB-6D1827027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i="0" u="none" strike="noStrike" dirty="0">
                <a:effectLst/>
              </a:rPr>
              <a:t>We designed our prototype using Figma</a:t>
            </a:r>
            <a:r>
              <a:rPr lang="en-US" sz="1800" dirty="0"/>
              <a:t> and Canva</a:t>
            </a:r>
            <a:r>
              <a:rPr lang="en-US" sz="1800" b="0" i="0" u="none" strike="noStrike" dirty="0">
                <a:effectLst/>
              </a:rPr>
              <a:t>. It includes: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A clean dashboard to show inventory status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Pages for managing stock, orders, and reports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Visual charts and summaries for quick decision-making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0" i="1" u="none" strike="noStrike" dirty="0">
                <a:effectLst/>
              </a:rPr>
              <a:t>Note: Slides 6</a:t>
            </a:r>
            <a:r>
              <a:rPr lang="en-US" sz="1800" i="1" dirty="0"/>
              <a:t> </a:t>
            </a:r>
            <a:r>
              <a:rPr lang="en-US" sz="1800" b="0" i="1" u="none" strike="noStrike" dirty="0">
                <a:effectLst/>
              </a:rPr>
              <a:t>and 7 will show the actual screenshots of our prototype designs.</a:t>
            </a:r>
            <a:endParaRPr lang="en-US" sz="1800" b="0" i="0" u="none" strike="noStrike" dirty="0"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b="0" i="0" u="none" strike="noStrike" dirty="0">
              <a:effectLst/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6" name="Picture 5" descr="Multi-colored paper-craft art">
            <a:extLst>
              <a:ext uri="{FF2B5EF4-FFF2-40B4-BE49-F238E27FC236}">
                <a16:creationId xmlns:a16="http://schemas.microsoft.com/office/drawing/2014/main" id="{794D3777-1AB4-B401-B8D9-39C179FAD4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68" r="18731" b="-1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0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67DD9B-26EE-D93E-E34E-F8ECD6ED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7502-301F-CD35-9D55-1F96899F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9813"/>
            <a:ext cx="9988166" cy="2785797"/>
          </a:xfrm>
        </p:spPr>
        <p:txBody>
          <a:bodyPr anchor="b">
            <a:normAutofit/>
          </a:bodyPr>
          <a:lstStyle/>
          <a:p>
            <a:pPr algn="ctr"/>
            <a:r>
              <a:rPr lang="en-US" sz="6000" b="1" dirty="0"/>
              <a:t>First Prototype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6A37-7C43-26A4-5C94-AF98A5B37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091" y="3498856"/>
            <a:ext cx="8188033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140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ign on the wall of a store&#10;&#10;AI-generated content may be incorrect.">
            <a:extLst>
              <a:ext uri="{FF2B5EF4-FFF2-40B4-BE49-F238E27FC236}">
                <a16:creationId xmlns:a16="http://schemas.microsoft.com/office/drawing/2014/main" id="{ED513CAB-1A4C-ED1E-AE54-B1CA55B6D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4" y="0"/>
            <a:ext cx="1175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6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26578-9CF6-EF41-0360-ADD75EA5A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 parked in front of a store&#10;&#10;AI-generated content may be incorrect.">
            <a:extLst>
              <a:ext uri="{FF2B5EF4-FFF2-40B4-BE49-F238E27FC236}">
                <a16:creationId xmlns:a16="http://schemas.microsoft.com/office/drawing/2014/main" id="{4F759FA1-27E6-7005-23EC-A96B0E4D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6" y="0"/>
            <a:ext cx="11876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5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11455-B9AB-352E-A00A-23500899C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3E5A5D-5CCE-67D2-A3ED-D3A92599B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28" y="0"/>
            <a:ext cx="1174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7014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1493</Words>
  <Application>Microsoft Office PowerPoint</Application>
  <PresentationFormat>Widescreen</PresentationFormat>
  <Paragraphs>321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AccentBoxVTI</vt:lpstr>
      <vt:lpstr>QuickMart Inventory Management System </vt:lpstr>
      <vt:lpstr>Problem Statement &amp; Objectives </vt:lpstr>
      <vt:lpstr>Proposed Solution </vt:lpstr>
      <vt:lpstr>Business &amp; Technical Justification </vt:lpstr>
      <vt:lpstr>Prototype Designs </vt:lpstr>
      <vt:lpstr>First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Product prototype feedback</vt:lpstr>
      <vt:lpstr>PowerPoint Presentation</vt:lpstr>
      <vt:lpstr>PowerPoint Presentation</vt:lpstr>
      <vt:lpstr>Final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Schema </vt:lpstr>
      <vt:lpstr>PowerPoint Presentation</vt:lpstr>
      <vt:lpstr>Website Features </vt:lpstr>
      <vt:lpstr>Development Process </vt:lpstr>
      <vt:lpstr>PowerPoint Presentation</vt:lpstr>
      <vt:lpstr>PowerPoint Presentation</vt:lpstr>
      <vt:lpstr>Implementation Plan </vt:lpstr>
      <vt:lpstr>Maintenance Plan </vt:lpstr>
      <vt:lpstr>Roles and Responsibilities </vt:lpstr>
      <vt:lpstr>Project Cost Estimate  </vt:lpstr>
      <vt:lpstr>PowerPoint Presentation</vt:lpstr>
      <vt:lpstr>PowerPoint Presentation</vt:lpstr>
      <vt:lpstr>PowerPoint Presentation</vt:lpstr>
      <vt:lpstr>PowerPoint Presentation</vt:lpstr>
      <vt:lpstr>Conclusion </vt:lpstr>
      <vt:lpstr>                                              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Patel, GracyJashvantbhai</dc:creator>
  <cp:lastModifiedBy>Kibria, ShaikhIsmidjobayer</cp:lastModifiedBy>
  <cp:revision>110</cp:revision>
  <dcterms:created xsi:type="dcterms:W3CDTF">2025-04-14T02:17:55Z</dcterms:created>
  <dcterms:modified xsi:type="dcterms:W3CDTF">2025-05-06T21:13:18Z</dcterms:modified>
</cp:coreProperties>
</file>